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59474-E078-4787-8D82-AC1AE9AB3B6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AAE83-B006-4692-B1BE-B83406578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2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446D4-18F5-4079-9805-0E6E0C8E0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7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9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7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9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4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1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8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8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5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0B32-626D-4284-BB8A-9C90BA8DEC6D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341504" y="262148"/>
            <a:ext cx="4364096" cy="32430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48448" y="365885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Elimination Tournament</a:t>
            </a:r>
          </a:p>
          <a:p>
            <a:pPr algn="ctr"/>
            <a:r>
              <a:rPr lang="en-US" sz="4400" dirty="0" smtClean="0"/>
              <a:t>Round </a:t>
            </a:r>
            <a:r>
              <a:rPr lang="en-US" sz="4400" dirty="0"/>
              <a:t>3</a:t>
            </a:r>
          </a:p>
        </p:txBody>
      </p:sp>
      <p:sp>
        <p:nvSpPr>
          <p:cNvPr id="6" name="Rectangle 5"/>
          <p:cNvSpPr/>
          <p:nvPr/>
        </p:nvSpPr>
        <p:spPr>
          <a:xfrm>
            <a:off x="2057400" y="5105400"/>
            <a:ext cx="525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6</a:t>
            </a:r>
            <a:r>
              <a:rPr lang="en-US" sz="3200" baseline="30000" dirty="0" smtClean="0">
                <a:solidFill>
                  <a:srgbClr val="777777"/>
                </a:solidFill>
              </a:rPr>
              <a:t>th </a:t>
            </a:r>
            <a:r>
              <a:rPr lang="en-US" sz="3200" dirty="0" smtClean="0">
                <a:solidFill>
                  <a:srgbClr val="777777"/>
                </a:solidFill>
              </a:rPr>
              <a:t>Annual WSMA Math Bowl</a:t>
            </a:r>
          </a:p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January 23</a:t>
            </a:r>
            <a:r>
              <a:rPr lang="en-US" sz="3200" baseline="30000" dirty="0" smtClean="0">
                <a:solidFill>
                  <a:srgbClr val="777777"/>
                </a:solidFill>
              </a:rPr>
              <a:t>rd</a:t>
            </a:r>
            <a:r>
              <a:rPr lang="en-US" sz="3200" dirty="0" smtClean="0">
                <a:solidFill>
                  <a:srgbClr val="777777"/>
                </a:solidFill>
              </a:rPr>
              <a:t>, 2016</a:t>
            </a:r>
            <a:endParaRPr lang="en-US" sz="3200" dirty="0">
              <a:solidFill>
                <a:srgbClr val="77777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" y="6210327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777777"/>
                </a:solidFill>
              </a:rPr>
              <a:t>This test material is copyright © 2016 by the Washington Student Math Association and may not be distributed or reproduced other than for nonprofit educational purposes without the expressed written permission of WSMA. www.wastudentmath.org.</a:t>
            </a:r>
            <a:endParaRPr lang="en-US" sz="12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95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/>
              <a:t>How </a:t>
            </a:r>
            <a:r>
              <a:rPr lang="en-US" dirty="0"/>
              <a:t>many numbers between 4 to 56 inclusive are even?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by </a:t>
            </a:r>
            <a:r>
              <a:rPr lang="en-US" sz="1200" dirty="0">
                <a:solidFill>
                  <a:srgbClr val="777777"/>
                </a:solidFill>
              </a:rPr>
              <a:t>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16964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2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What </a:t>
            </a:r>
            <a:r>
              <a:rPr lang="en-US" dirty="0"/>
              <a:t>is the area under the line y = 2x + 3, above the X axis, and to the left of the Y axis?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by </a:t>
            </a:r>
            <a:r>
              <a:rPr lang="en-US" sz="1200" dirty="0">
                <a:solidFill>
                  <a:srgbClr val="777777"/>
                </a:solidFill>
              </a:rPr>
              <a:t>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3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en-US" dirty="0" smtClean="0"/>
                  <a:t>What </a:t>
                </a:r>
                <a:r>
                  <a:rPr lang="en-US" dirty="0"/>
                  <a:t>is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 ∗(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4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Convert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10101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into </a:t>
                </a:r>
                <a:r>
                  <a:rPr lang="en-US" dirty="0"/>
                  <a:t>base 10. </a:t>
                </a:r>
              </a:p>
            </p:txBody>
          </p:sp>
        </mc:Choice>
        <mc:Fallback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852" t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5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If </a:t>
            </a:r>
            <a:r>
              <a:rPr lang="en-US" dirty="0"/>
              <a:t>9 people participate in a random raffle that results in 3 winners, then how many possible combinations of winners are there?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6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458200" cy="3657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/>
              <a:t>Which </a:t>
            </a:r>
            <a:r>
              <a:rPr lang="en-US" dirty="0"/>
              <a:t>quadrant does the line y = 6-3x not pass through?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7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86000"/>
                <a:ext cx="8229600" cy="2971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What </a:t>
                </a:r>
                <a:r>
                  <a:rPr lang="en-US" dirty="0"/>
                  <a:t>is the product of the roots </a:t>
                </a:r>
                <a:r>
                  <a:rPr lang="en-US" dirty="0" smtClean="0"/>
                  <a:t>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r>
                  <a:rPr lang="en-US" dirty="0" smtClean="0"/>
                  <a:t>?</a:t>
                </a:r>
                <a:endParaRPr lang="en-US" dirty="0"/>
              </a:p>
            </p:txBody>
          </p:sp>
        </mc:Choice>
        <mc:Fallback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86000"/>
                <a:ext cx="8229600" cy="2971800"/>
              </a:xfrm>
              <a:blipFill rotWithShape="0">
                <a:blip r:embed="rId3"/>
                <a:stretch>
                  <a:fillRect l="-1852" t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Extra Question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/>
              <a:t>In </a:t>
            </a:r>
            <a:r>
              <a:rPr lang="en-US" altLang="ko-KR" dirty="0"/>
              <a:t>the sequence of numbers {1, 3, 2…}, each term after the first two is equal to the term preceding it minus the term preceding that. The sum of the first one hundred terms of the sequence is? </a:t>
            </a:r>
            <a:endParaRPr lang="ko-KR" altLang="ko-KR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268</Words>
  <Application>Microsoft Office PowerPoint</Application>
  <PresentationFormat>On-screen Show (4:3)</PresentationFormat>
  <Paragraphs>30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맑은 고딕</vt:lpstr>
      <vt:lpstr>Arial</vt:lpstr>
      <vt:lpstr>Calibri</vt:lpstr>
      <vt:lpstr>Cambria Math</vt:lpstr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Extra Question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Arthi;Romil Sirohi</dc:creator>
  <cp:lastModifiedBy>Jeewon Jung</cp:lastModifiedBy>
  <cp:revision>28</cp:revision>
  <dcterms:created xsi:type="dcterms:W3CDTF">2013-01-21T00:57:44Z</dcterms:created>
  <dcterms:modified xsi:type="dcterms:W3CDTF">2016-01-18T01:17:39Z</dcterms:modified>
</cp:coreProperties>
</file>