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account" initials="Ma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159474-E078-4787-8D82-AC1AE9AB3B67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5AAE83-B006-4692-B1BE-B83406578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20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6446D4-18F5-4079-9805-0E6E0C8E02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377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45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796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696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175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592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040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547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14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081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483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254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B0B32-626D-4284-BB8A-9C90BA8DEC6D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683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341504" y="262148"/>
            <a:ext cx="4364096" cy="324305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5260" y="3781961"/>
            <a:ext cx="8763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Elimination Tournament</a:t>
            </a:r>
          </a:p>
          <a:p>
            <a:pPr algn="ctr"/>
            <a:r>
              <a:rPr lang="en-US" sz="4000" dirty="0" smtClean="0"/>
              <a:t>Round 1</a:t>
            </a:r>
            <a:endParaRPr lang="en-US" sz="4000" dirty="0"/>
          </a:p>
        </p:txBody>
      </p:sp>
      <p:sp>
        <p:nvSpPr>
          <p:cNvPr id="6" name="Rectangle 5"/>
          <p:cNvSpPr/>
          <p:nvPr/>
        </p:nvSpPr>
        <p:spPr>
          <a:xfrm>
            <a:off x="2057400" y="5105400"/>
            <a:ext cx="5257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rgbClr val="777777"/>
                </a:solidFill>
              </a:rPr>
              <a:t>6</a:t>
            </a:r>
            <a:r>
              <a:rPr lang="en-US" sz="3200" baseline="30000" dirty="0" smtClean="0">
                <a:solidFill>
                  <a:srgbClr val="777777"/>
                </a:solidFill>
              </a:rPr>
              <a:t>th </a:t>
            </a:r>
            <a:r>
              <a:rPr lang="en-US" sz="3200" dirty="0" smtClean="0">
                <a:solidFill>
                  <a:srgbClr val="777777"/>
                </a:solidFill>
              </a:rPr>
              <a:t>Annual WSMA Math Bowl</a:t>
            </a:r>
          </a:p>
          <a:p>
            <a:pPr algn="ctr"/>
            <a:r>
              <a:rPr lang="en-US" sz="3200" dirty="0" smtClean="0">
                <a:solidFill>
                  <a:srgbClr val="777777"/>
                </a:solidFill>
              </a:rPr>
              <a:t>January 23</a:t>
            </a:r>
            <a:r>
              <a:rPr lang="en-US" sz="3200" baseline="30000" dirty="0" smtClean="0">
                <a:solidFill>
                  <a:srgbClr val="777777"/>
                </a:solidFill>
              </a:rPr>
              <a:t>rd</a:t>
            </a:r>
            <a:r>
              <a:rPr lang="en-US" sz="3200" dirty="0" smtClean="0">
                <a:solidFill>
                  <a:srgbClr val="777777"/>
                </a:solidFill>
              </a:rPr>
              <a:t>, 2016</a:t>
            </a:r>
            <a:endParaRPr lang="en-US" sz="3200" dirty="0">
              <a:solidFill>
                <a:srgbClr val="777777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500" y="6210327"/>
            <a:ext cx="8763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srgbClr val="777777"/>
                </a:solidFill>
              </a:rPr>
              <a:t>This test material is copyright © 2016 by the Washington Student Math Association and may not be distributed or reproduced other than for nonprofit educational purposes without the expressed written permission of WSMA. www.wastudentmath.org.</a:t>
            </a:r>
            <a:endParaRPr lang="en-US" sz="1200" dirty="0">
              <a:solidFill>
                <a:srgbClr val="7777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895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1  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2016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682085" y="3655957"/>
                <a:ext cx="18274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085" y="3655957"/>
                <a:ext cx="182742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How many ways are there to rearrange the letters in the word MATH? </a:t>
            </a:r>
          </a:p>
        </p:txBody>
      </p:sp>
    </p:spTree>
    <p:extLst>
      <p:ext uri="{BB962C8B-B14F-4D97-AF65-F5344CB8AC3E}">
        <p14:creationId xmlns:p14="http://schemas.microsoft.com/office/powerpoint/2010/main" val="316964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2  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2016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682085" y="3655957"/>
                <a:ext cx="18274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085" y="3655957"/>
                <a:ext cx="182742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438400"/>
                <a:ext cx="8229600" cy="36877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Evaluate this expression: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(4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(5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- </a:t>
                </a:r>
                <a:r>
                  <a:rPr lang="en-US" dirty="0" smtClean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) </a:t>
                </a:r>
                <a:endParaRPr lang="en-US" dirty="0"/>
              </a:p>
            </p:txBody>
          </p:sp>
        </mc:Choice>
        <mc:Fallback xmlns="">
          <p:sp>
            <p:nvSpPr>
              <p:cNvPr id="8" name="Content Placeholder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438400"/>
                <a:ext cx="8229600" cy="3687763"/>
              </a:xfrm>
              <a:blipFill rotWithShape="0">
                <a:blip r:embed="rId5"/>
                <a:stretch>
                  <a:fillRect l="-1852" t="-19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3833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3  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2016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682085" y="3655957"/>
                <a:ext cx="18274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085" y="3655957"/>
                <a:ext cx="182742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7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438400"/>
                <a:ext cx="8229600" cy="36877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dirty="0" smtClean="0">
                        <a:latin typeface="Cambria Math"/>
                      </a:rPr>
                      <m:t>y</m:t>
                    </m:r>
                    <m:r>
                      <a:rPr lang="en-US" b="0" i="0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= 10</a:t>
                </a:r>
                <a:r>
                  <a:rPr lang="en-US" dirty="0"/>
                  <a:t>, what </a:t>
                </a:r>
                <a:r>
                  <a:rPr lang="en-US" dirty="0" smtClean="0"/>
                  <a:t>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+(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? </a:t>
                </a:r>
                <a:endParaRPr lang="en-US" dirty="0"/>
              </a:p>
            </p:txBody>
          </p:sp>
        </mc:Choice>
        <mc:Fallback>
          <p:sp>
            <p:nvSpPr>
              <p:cNvPr id="8" name="Content Placeholder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438400"/>
                <a:ext cx="8229600" cy="3687763"/>
              </a:xfrm>
              <a:blipFill rotWithShape="1">
                <a:blip r:embed="rId5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9444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4  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2016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682085" y="3655957"/>
                <a:ext cx="18274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085" y="3655957"/>
                <a:ext cx="182742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438400"/>
                <a:ext cx="8229600" cy="36877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What is the sum of the roots of f(x)=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+12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?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Content Placeholder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438400"/>
                <a:ext cx="8229600" cy="3687763"/>
              </a:xfrm>
              <a:blipFill rotWithShape="0">
                <a:blip r:embed="rId5"/>
                <a:stretch>
                  <a:fillRect l="-1852" t="-19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1788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5  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2016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682085" y="3655957"/>
                <a:ext cx="18274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085" y="3655957"/>
                <a:ext cx="182742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What is the probability of flipping exactly 2 heads in 3 coin flips? </a:t>
            </a:r>
          </a:p>
        </p:txBody>
      </p:sp>
    </p:spTree>
    <p:extLst>
      <p:ext uri="{BB962C8B-B14F-4D97-AF65-F5344CB8AC3E}">
        <p14:creationId xmlns:p14="http://schemas.microsoft.com/office/powerpoint/2010/main" val="3608341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6  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2016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682085" y="3655957"/>
                <a:ext cx="18274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085" y="3655957"/>
                <a:ext cx="182742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What is the sum of the slopes of the lines perpendicular and parallel to the line y=12x+6? Express it as an improper fraction. </a:t>
            </a:r>
          </a:p>
        </p:txBody>
      </p:sp>
    </p:spTree>
    <p:extLst>
      <p:ext uri="{BB962C8B-B14F-4D97-AF65-F5344CB8AC3E}">
        <p14:creationId xmlns:p14="http://schemas.microsoft.com/office/powerpoint/2010/main" val="2146601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</a:t>
            </a:r>
            <a:r>
              <a:rPr lang="en-US" dirty="0"/>
              <a:t>7</a:t>
            </a:r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2016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682085" y="3655957"/>
                <a:ext cx="18274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085" y="3655957"/>
                <a:ext cx="182742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438400"/>
                <a:ext cx="8229600" cy="36877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If f(x)=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latin typeface="Cambria Math" panose="02040503050406030204" pitchFamily="18" charset="0"/>
                      </a:rPr>
                      <m:t>+6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+9</m:t>
                    </m:r>
                  </m:oMath>
                </a14:m>
                <a:r>
                  <a:rPr lang="en-US" dirty="0"/>
                  <a:t>, what is f(10)-f(8)? </a:t>
                </a:r>
              </a:p>
            </p:txBody>
          </p:sp>
        </mc:Choice>
        <mc:Fallback xmlns="">
          <p:sp>
            <p:nvSpPr>
              <p:cNvPr id="8" name="Content Placeholder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438400"/>
                <a:ext cx="8229600" cy="3687763"/>
              </a:xfrm>
              <a:blipFill rotWithShape="0">
                <a:blip r:embed="rId5"/>
                <a:stretch>
                  <a:fillRect l="-1852" t="-19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802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smtClean="0"/>
              <a:t>Extra Question   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2016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682085" y="3655957"/>
                <a:ext cx="18274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085" y="3655957"/>
                <a:ext cx="182742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438400"/>
                <a:ext cx="8229600" cy="36877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What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47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33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? </a:t>
                </a:r>
                <a:endParaRPr lang="en-US" dirty="0"/>
              </a:p>
            </p:txBody>
          </p:sp>
        </mc:Choice>
        <mc:Fallback xmlns="">
          <p:sp>
            <p:nvSpPr>
              <p:cNvPr id="8" name="Content Placeholder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438400"/>
                <a:ext cx="8229600" cy="3687763"/>
              </a:xfrm>
              <a:blipFill rotWithShape="0">
                <a:blip r:embed="rId5"/>
                <a:stretch>
                  <a:fillRect l="-1852" t="-19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9218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</TotalTime>
  <Words>298</Words>
  <Application>Microsoft Office PowerPoint</Application>
  <PresentationFormat>On-screen Show (4:3)</PresentationFormat>
  <Paragraphs>30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Problem 1   </vt:lpstr>
      <vt:lpstr>Problem 2   </vt:lpstr>
      <vt:lpstr>Problem 3   </vt:lpstr>
      <vt:lpstr>Problem 4   </vt:lpstr>
      <vt:lpstr>Problem 5   </vt:lpstr>
      <vt:lpstr>Problem 6   </vt:lpstr>
      <vt:lpstr>Problem 7   </vt:lpstr>
      <vt:lpstr>Extra Question   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Arthi;Romil Sirohi</dc:creator>
  <cp:lastModifiedBy>Rao, Krishna</cp:lastModifiedBy>
  <cp:revision>37</cp:revision>
  <dcterms:created xsi:type="dcterms:W3CDTF">2013-01-21T00:57:44Z</dcterms:created>
  <dcterms:modified xsi:type="dcterms:W3CDTF">2016-01-23T17:34:29Z</dcterms:modified>
</cp:coreProperties>
</file>