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6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3624983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Middle School Elimination Tournament</a:t>
            </a:r>
          </a:p>
          <a:p>
            <a:pPr algn="ctr"/>
            <a:r>
              <a:rPr lang="en-US" sz="4400" smtClean="0"/>
              <a:t>Round 3</a:t>
            </a: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777777"/>
                </a:solidFill>
              </a:rPr>
              <a:t>5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March 7</a:t>
            </a:r>
            <a:r>
              <a:rPr lang="en-US" sz="3200" baseline="30000" dirty="0" smtClean="0">
                <a:solidFill>
                  <a:srgbClr val="777777"/>
                </a:solidFill>
              </a:rPr>
              <a:t>th</a:t>
            </a:r>
            <a:r>
              <a:rPr lang="en-US" sz="3200" dirty="0" smtClean="0">
                <a:solidFill>
                  <a:srgbClr val="777777"/>
                </a:solidFill>
              </a:rPr>
              <a:t>, 2015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2015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A cow must choose two different pastures to eat from for lunch and dinner. If there are 6 total pastures, how many ways can a cow eat lunch and dinner?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Krishna is playing games. If every minute he plays games, his nose grows 2 inches, how much time did he play games if his nose grew 18 feet in minutes?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lvl="0" indent="0">
                  <a:buNone/>
                </a:pPr>
                <a:r>
                  <a:rPr lang="en-US" dirty="0"/>
                  <a:t>I have a number </a:t>
                </a:r>
                <a:r>
                  <a:rPr lang="en-US" i="1" dirty="0" smtClean="0">
                    <a:latin typeface="Cambria" panose="02040503050406030204" pitchFamily="18" charset="0"/>
                  </a:rPr>
                  <a:t>x </a:t>
                </a:r>
                <a:r>
                  <a:rPr lang="en-US" dirty="0"/>
                  <a:t>that I am thinking about. I square it, multiply it by 4, square it again, and finally divide it by 8. I </a:t>
                </a:r>
                <a:r>
                  <a:rPr lang="en-US" dirty="0" smtClean="0"/>
                  <a:t>get </a:t>
                </a:r>
                <a:r>
                  <a:rPr lang="en-US" dirty="0"/>
                  <a:t>4802. What is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²−4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dirty="0"/>
                  <a:t>?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3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2014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Evaluate the following: </a:t>
                </a:r>
              </a:p>
              <a:p>
                <a:pPr marL="0" indent="0">
                  <a:buNone/>
                </a:pP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6!−5!+4!−3!+2!−1!+0!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On any given day in January, the probability that it will rain is 0.6. What is the </a:t>
            </a:r>
            <a:r>
              <a:rPr lang="en-US" dirty="0" smtClean="0"/>
              <a:t>probability in decimal form </a:t>
            </a:r>
            <a:r>
              <a:rPr lang="en-US" dirty="0"/>
              <a:t>that </a:t>
            </a:r>
            <a:r>
              <a:rPr lang="en-US" dirty="0" smtClean="0"/>
              <a:t>it </a:t>
            </a:r>
            <a:r>
              <a:rPr lang="en-US" dirty="0"/>
              <a:t>will only rain on Monday, Wednesday and Friday in the first week of January?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en-US" dirty="0" smtClean="0"/>
                  <a:t>If a </a:t>
                </a:r>
                <a:r>
                  <a:rPr lang="en-US" dirty="0"/>
                  <a:t>prism has 5 </a:t>
                </a:r>
                <a:r>
                  <a:rPr lang="en-US" dirty="0" smtClean="0"/>
                  <a:t>faces, 20 vertices, and </a:t>
                </a:r>
                <a:r>
                  <a:rPr lang="en-US" i="1" dirty="0" smtClean="0">
                    <a:latin typeface="Cambria" panose="02040503050406030204" pitchFamily="18" charset="0"/>
                  </a:rPr>
                  <a:t>x </a:t>
                </a:r>
                <a:r>
                  <a:rPr lang="en-US" dirty="0"/>
                  <a:t>edges, what is the value of the </a:t>
                </a:r>
                <a:r>
                  <a:rPr lang="en-US" smtClean="0"/>
                  <a:t>expression</a:t>
                </a:r>
                <a:r>
                  <a:rPr lang="en-US" smtClean="0"/>
                  <a:t>:</a:t>
                </a:r>
              </a:p>
              <a:p>
                <a:pPr marL="0" lvl="0" indent="0">
                  <a:buNone/>
                </a:pPr>
                <a:endParaRPr lang="en-US" dirty="0" smtClean="0"/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+1?</m:t>
                      </m:r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458200" cy="3657600"/>
              </a:xfrm>
              <a:blipFill rotWithShape="0">
                <a:blip r:embed="rId3"/>
                <a:stretch>
                  <a:fillRect l="-1801" t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1+½+¼+⅛+…?</m:t>
                    </m:r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438400"/>
                <a:ext cx="8229600" cy="2971800"/>
              </a:xfrm>
              <a:blipFill rotWithShape="0">
                <a:blip r:embed="rId3"/>
                <a:stretch>
                  <a:fillRect l="-1852" t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Find the slope of y = 2(x-2) + 3 at the point (2,3)</a:t>
            </a:r>
            <a:br>
              <a:rPr lang="en-US" dirty="0"/>
            </a:b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2015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361</Words>
  <Application>Microsoft Office PowerPoint</Application>
  <PresentationFormat>On-screen Show (4:3)</PresentationFormat>
  <Paragraphs>34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Cambria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Microsoft account</cp:lastModifiedBy>
  <cp:revision>22</cp:revision>
  <dcterms:created xsi:type="dcterms:W3CDTF">2013-01-21T00:57:44Z</dcterms:created>
  <dcterms:modified xsi:type="dcterms:W3CDTF">2015-02-28T06:40:51Z</dcterms:modified>
</cp:coreProperties>
</file>