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056840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49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377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452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2355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970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419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7981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384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53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914399" y="3889683"/>
            <a:ext cx="75438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School Elimination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3200" b="0" i="0" u="none" strike="noStrike" cap="none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3200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, 2015</a:t>
            </a:r>
            <a:endParaRPr lang="en-US" sz="3200" b="0" i="0" u="none" strike="noStrike" cap="none" baseline="0" dirty="0">
              <a:solidFill>
                <a:srgbClr val="77777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non-zero monetary values can you make with any combination of 3 pennies, 1 nickel, 1 dime, and 1 quarter?</a:t>
            </a:r>
          </a:p>
        </p:txBody>
      </p:sp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Mr. Clam the oyster produces one pearl starting on day 1. After that, he only produces pearls on days if and only if the day number has exactly 2 prime factors. For example, he would make a pearl on day 15 but not day 16. How many pearls does he make in 20 days?</a:t>
            </a:r>
          </a:p>
        </p:txBody>
      </p:sp>
      <p:sp>
        <p:nvSpPr>
          <p:cNvPr id="104" name="Shape 10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positive 2 digit integers exist whose digits, when multiplied, produce an even number?</a:t>
            </a:r>
          </a:p>
        </p:txBody>
      </p:sp>
      <p:sp>
        <p:nvSpPr>
          <p:cNvPr id="112" name="Shape 11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can paint a house in 4 hours. George can paint the same house in 5 and a half hours. if they work together, how many hours will it take to paint the house? Express your answer as an improper fraction.</a:t>
            </a:r>
          </a:p>
        </p:txBody>
      </p:sp>
      <p:sp>
        <p:nvSpPr>
          <p:cNvPr id="120" name="Shape 120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volume of a trapezoidal prism with base lengths 5 and 8, a base height of 3, and a height of 16.</a:t>
            </a:r>
          </a:p>
        </p:txBody>
      </p:sp>
      <p:sp>
        <p:nvSpPr>
          <p:cNvPr id="128" name="Shape 12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5" name="Shape 13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is the square root of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5</m:t>
                    </m:r>
                    <m:r>
                      <a:rPr lang="en-US" sz="32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  <a:sym typeface="Calibri"/>
                      </a:rPr>
                      <m:t>×6×7×8+1?</m:t>
                    </m:r>
                  </m:oMath>
                </a14:m>
                <a:endParaRPr lang="en-US" sz="3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135" name="Shape 13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blipFill rotWithShape="0">
                <a:blip r:embed="rId4"/>
                <a:stretch>
                  <a:fillRect l="-1873" t="-2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Shape 13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29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have 5 quarters, 6 dimes, and 4 nickels in my pocket. If I take them out of my pocket without putting them back in, what is the probability that the fifth coin I pull out is a quarter?</a:t>
            </a:r>
          </a:p>
        </p:txBody>
      </p:sp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Question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smaller angle in degrees between the two hands on an analog clock at 3:15?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386</Words>
  <Application>Microsoft Office PowerPoint</Application>
  <PresentationFormat>On-screen Show (4:3)</PresentationFormat>
  <Paragraphs>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</dc:creator>
  <cp:lastModifiedBy>Microsoft account</cp:lastModifiedBy>
  <cp:revision>3</cp:revision>
  <dcterms:modified xsi:type="dcterms:W3CDTF">2015-02-23T02:28:53Z</dcterms:modified>
</cp:coreProperties>
</file>