
<file path=[Content_Types].xml><?xml version="1.0" encoding="utf-8"?>
<Types xmlns="http://schemas.openxmlformats.org/package/2006/content-types">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8.xml"/>
  <Override ContentType="application/vnd.openxmlformats-officedocument.presentationml.slideLayout+xml" PartName="/ppt/slideLayouts/slideLayout7.xml"/>
  <Override ContentType="application/vnd.openxmlformats-officedocument.presentationml.slideLayout+xml" PartName="/ppt/slideLayouts/slideLayout3.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9.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15.xml"/>
  <Override ContentType="application/vnd.openxmlformats-officedocument.presentationml.notesSlide+xml" PartName="/ppt/notesSlides/notesSlide1.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1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7.xml"/>
  <Override ContentType="application/vnd.openxmlformats-officedocument.presentationml.notesSlide+xml" PartName="/ppt/notesSlides/notesSlide13.xml"/>
  <Override ContentType="application/vnd.openxmlformats-officedocument.presentationml.notesSlide+xml" PartName="/ppt/notesSlides/notesSlide16.xml"/>
  <Override ContentType="application/vnd.openxmlformats-officedocument.presentationml.notesSlide+xml" PartName="/ppt/notesSlides/notesSlide3.xml"/>
  <Override ContentType="application/vnd.openxmlformats-officedocument.presentationml.notesSlide+xml" PartName="/ppt/notesSlides/notesSlide1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6.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xml"/>
  <Override ContentType="application/vnd.openxmlformats-officedocument.presentationml.slide+xml" PartName="/ppt/slides/slide9.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17.xml"/>
  <Override ContentType="application/vnd.openxmlformats-officedocument.presentationml.slide+xml" PartName="/ppt/slides/slide8.xml"/>
  <Override ContentType="application/vnd.openxmlformats-officedocument.presentationml.slide+xml" PartName="/ppt/slides/slide4.xml"/>
  <Override ContentType="application/vnd.openxmlformats-officedocument.presentationml.slide+xml" PartName="/ppt/slides/slide10.xml"/>
  <Override ContentType="application/vnd.openxmlformats-officedocument.presentationml.slide+xml" PartName="/ppt/slides/slide14.xml"/>
  <Override ContentType="application/vnd.openxmlformats-officedocument.presentationml.slide+xml" PartName="/ppt/slides/slide11.xml"/>
  <Override ContentType="application/vnd.openxmlformats-officedocument.presentationml.slide+xml" PartName="/ppt/slides/slide5.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21" Type="http://schemas.openxmlformats.org/officeDocument/2006/relationships/slide" Target="slides/slide16.xml"/><Relationship Id="rId2" Type="http://schemas.openxmlformats.org/officeDocument/2006/relationships/presProps" Target="presProps.xml"/><Relationship Id="rId12" Type="http://schemas.openxmlformats.org/officeDocument/2006/relationships/slide" Target="slides/slide7.xml"/><Relationship Id="rId22" Type="http://schemas.openxmlformats.org/officeDocument/2006/relationships/slide" Target="slides/slide17.xml"/><Relationship Id="rId13" Type="http://schemas.openxmlformats.org/officeDocument/2006/relationships/slide" Target="slides/slide8.xml"/><Relationship Id="rId1" Type="http://schemas.openxmlformats.org/officeDocument/2006/relationships/theme" Target="theme/theme2.xml"/><Relationship Id="rId4" Type="http://schemas.openxmlformats.org/officeDocument/2006/relationships/slideMaster" Target="slideMasters/slideMaster1.xml"/><Relationship Id="rId10" Type="http://schemas.openxmlformats.org/officeDocument/2006/relationships/slide" Target="slides/slide5.xml"/><Relationship Id="rId3" Type="http://schemas.openxmlformats.org/officeDocument/2006/relationships/tableStyles" Target="tableStyles.xml"/><Relationship Id="rId11" Type="http://schemas.openxmlformats.org/officeDocument/2006/relationships/slide" Target="slides/slide6.xml"/><Relationship Id="rId20" Type="http://schemas.openxmlformats.org/officeDocument/2006/relationships/slide" Target="slides/slide15.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x="0" y="0"/>
          <a:ext cx="0" cy="0"/>
          <a:chOff x="0" y="0"/>
          <a:chExt cx="0" cy="0"/>
        </a:xfrm>
      </p:grpSpPr>
      <p:sp>
        <p:nvSpPr>
          <p:cNvPr id="2" name="Shape 2"/>
          <p:cNvSpPr txBox="1"/>
          <p:nvPr>
            <p:ph idx="2" type="hdr"/>
          </p:nvPr>
        </p:nvSpPr>
        <p:spPr>
          <a:xfrm>
            <a:off x="0" y="0"/>
            <a:ext cx="2971799" cy="457200"/>
          </a:xfrm>
          <a:prstGeom prst="rect">
            <a:avLst/>
          </a:prstGeom>
          <a:noFill/>
          <a:ln>
            <a:noFill/>
          </a:ln>
        </p:spPr>
        <p:txBody>
          <a:bodyPr anchorCtr="0" anchor="t"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0" marR="0" rtl="0" algn="l">
              <a:lnSpc>
                <a:spcPct val="100000"/>
              </a:lnSpc>
              <a:spcBef>
                <a:spcPts val="0"/>
              </a:spcBef>
              <a:spcAft>
                <a:spcPts val="0"/>
              </a:spcAft>
              <a:buClr>
                <a:srgbClr val="000000"/>
              </a:buClr>
              <a:buFont typeface="Arial"/>
              <a:buNone/>
              <a:defRPr/>
            </a:lvl2pPr>
            <a:lvl3pPr indent="0" marL="0" marR="0" rtl="0" algn="l">
              <a:lnSpc>
                <a:spcPct val="100000"/>
              </a:lnSpc>
              <a:spcBef>
                <a:spcPts val="0"/>
              </a:spcBef>
              <a:spcAft>
                <a:spcPts val="0"/>
              </a:spcAft>
              <a:buClr>
                <a:srgbClr val="000000"/>
              </a:buClr>
              <a:buFont typeface="Arial"/>
              <a:buNone/>
              <a:defRPr/>
            </a:lvl3pPr>
            <a:lvl4pPr indent="0" marL="0" marR="0" rtl="0" algn="l">
              <a:lnSpc>
                <a:spcPct val="100000"/>
              </a:lnSpc>
              <a:spcBef>
                <a:spcPts val="0"/>
              </a:spcBef>
              <a:spcAft>
                <a:spcPts val="0"/>
              </a:spcAft>
              <a:buClr>
                <a:srgbClr val="000000"/>
              </a:buClr>
              <a:buFont typeface="Arial"/>
              <a:buNone/>
              <a:defRPr/>
            </a:lvl4pPr>
            <a:lvl5pPr indent="0" marL="0" marR="0" rtl="0" algn="l">
              <a:lnSpc>
                <a:spcPct val="100000"/>
              </a:lnSpc>
              <a:spcBef>
                <a:spcPts val="0"/>
              </a:spcBef>
              <a:spcAft>
                <a:spcPts val="0"/>
              </a:spcAft>
              <a:buClr>
                <a:srgbClr val="000000"/>
              </a:buClr>
              <a:buFont typeface="Arial"/>
              <a:buNone/>
              <a:defRPr/>
            </a:lvl5pPr>
            <a:lvl6pPr indent="0" marL="0" marR="0" rtl="0" algn="l">
              <a:lnSpc>
                <a:spcPct val="100000"/>
              </a:lnSpc>
              <a:spcBef>
                <a:spcPts val="0"/>
              </a:spcBef>
              <a:spcAft>
                <a:spcPts val="0"/>
              </a:spcAft>
              <a:buClr>
                <a:srgbClr val="000000"/>
              </a:buClr>
              <a:buFont typeface="Arial"/>
              <a:buNone/>
              <a:defRPr/>
            </a:lvl6pPr>
            <a:lvl7pPr indent="0" marL="0" marR="0" rtl="0" algn="l">
              <a:lnSpc>
                <a:spcPct val="100000"/>
              </a:lnSpc>
              <a:spcBef>
                <a:spcPts val="0"/>
              </a:spcBef>
              <a:spcAft>
                <a:spcPts val="0"/>
              </a:spcAft>
              <a:buClr>
                <a:srgbClr val="000000"/>
              </a:buClr>
              <a:buFont typeface="Arial"/>
              <a:buNone/>
              <a:defRPr/>
            </a:lvl7pPr>
            <a:lvl8pPr indent="0" marL="0" marR="0" rtl="0" algn="l">
              <a:lnSpc>
                <a:spcPct val="100000"/>
              </a:lnSpc>
              <a:spcBef>
                <a:spcPts val="0"/>
              </a:spcBef>
              <a:spcAft>
                <a:spcPts val="0"/>
              </a:spcAft>
              <a:buClr>
                <a:srgbClr val="000000"/>
              </a:buClr>
              <a:buFont typeface="Arial"/>
              <a:buNone/>
              <a:defRPr/>
            </a:lvl8pPr>
            <a:lvl9pPr indent="0" marL="0" marR="0" rtl="0" algn="l">
              <a:lnSpc>
                <a:spcPct val="100000"/>
              </a:lnSpc>
              <a:spcBef>
                <a:spcPts val="0"/>
              </a:spcBef>
              <a:spcAft>
                <a:spcPts val="0"/>
              </a:spcAft>
              <a:buClr>
                <a:srgbClr val="000000"/>
              </a:buClr>
              <a:buFont typeface="Arial"/>
              <a:buNone/>
              <a:defRPr/>
            </a:lvl9pPr>
          </a:lstStyle>
          <a:p/>
        </p:txBody>
      </p:sp>
      <p:sp>
        <p:nvSpPr>
          <p:cNvPr id="3" name="Shape 3"/>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0" marR="0" rtl="0" algn="l">
              <a:lnSpc>
                <a:spcPct val="100000"/>
              </a:lnSpc>
              <a:spcBef>
                <a:spcPts val="0"/>
              </a:spcBef>
              <a:spcAft>
                <a:spcPts val="0"/>
              </a:spcAft>
              <a:buClr>
                <a:srgbClr val="000000"/>
              </a:buClr>
              <a:buFont typeface="Arial"/>
              <a:buNone/>
              <a:defRPr/>
            </a:lvl2pPr>
            <a:lvl3pPr indent="0" marL="0" marR="0" rtl="0" algn="l">
              <a:lnSpc>
                <a:spcPct val="100000"/>
              </a:lnSpc>
              <a:spcBef>
                <a:spcPts val="0"/>
              </a:spcBef>
              <a:spcAft>
                <a:spcPts val="0"/>
              </a:spcAft>
              <a:buClr>
                <a:srgbClr val="000000"/>
              </a:buClr>
              <a:buFont typeface="Arial"/>
              <a:buNone/>
              <a:defRPr/>
            </a:lvl3pPr>
            <a:lvl4pPr indent="0" marL="0" marR="0" rtl="0" algn="l">
              <a:lnSpc>
                <a:spcPct val="100000"/>
              </a:lnSpc>
              <a:spcBef>
                <a:spcPts val="0"/>
              </a:spcBef>
              <a:spcAft>
                <a:spcPts val="0"/>
              </a:spcAft>
              <a:buClr>
                <a:srgbClr val="000000"/>
              </a:buClr>
              <a:buFont typeface="Arial"/>
              <a:buNone/>
              <a:defRPr/>
            </a:lvl4pPr>
            <a:lvl5pPr indent="0" marL="0" marR="0" rtl="0" algn="l">
              <a:lnSpc>
                <a:spcPct val="100000"/>
              </a:lnSpc>
              <a:spcBef>
                <a:spcPts val="0"/>
              </a:spcBef>
              <a:spcAft>
                <a:spcPts val="0"/>
              </a:spcAft>
              <a:buClr>
                <a:srgbClr val="000000"/>
              </a:buClr>
              <a:buFont typeface="Arial"/>
              <a:buNone/>
              <a:defRPr/>
            </a:lvl5pPr>
            <a:lvl6pPr indent="0" marL="0" marR="0" rtl="0" algn="l">
              <a:lnSpc>
                <a:spcPct val="100000"/>
              </a:lnSpc>
              <a:spcBef>
                <a:spcPts val="0"/>
              </a:spcBef>
              <a:spcAft>
                <a:spcPts val="0"/>
              </a:spcAft>
              <a:buClr>
                <a:srgbClr val="000000"/>
              </a:buClr>
              <a:buFont typeface="Arial"/>
              <a:buNone/>
              <a:defRPr/>
            </a:lvl6pPr>
            <a:lvl7pPr indent="0" marL="0" marR="0" rtl="0" algn="l">
              <a:lnSpc>
                <a:spcPct val="100000"/>
              </a:lnSpc>
              <a:spcBef>
                <a:spcPts val="0"/>
              </a:spcBef>
              <a:spcAft>
                <a:spcPts val="0"/>
              </a:spcAft>
              <a:buClr>
                <a:srgbClr val="000000"/>
              </a:buClr>
              <a:buFont typeface="Arial"/>
              <a:buNone/>
              <a:defRPr/>
            </a:lvl7pPr>
            <a:lvl8pPr indent="0" marL="0" marR="0" rtl="0" algn="l">
              <a:lnSpc>
                <a:spcPct val="100000"/>
              </a:lnSpc>
              <a:spcBef>
                <a:spcPts val="0"/>
              </a:spcBef>
              <a:spcAft>
                <a:spcPts val="0"/>
              </a:spcAft>
              <a:buClr>
                <a:srgbClr val="000000"/>
              </a:buClr>
              <a:buFont typeface="Arial"/>
              <a:buNone/>
              <a:defRPr/>
            </a:lvl8pPr>
            <a:lvl9pPr indent="0" marL="0" marR="0" rtl="0" algn="l">
              <a:lnSpc>
                <a:spcPct val="100000"/>
              </a:lnSpc>
              <a:spcBef>
                <a:spcPts val="0"/>
              </a:spcBef>
              <a:spcAft>
                <a:spcPts val="0"/>
              </a:spcAft>
              <a:buClr>
                <a:srgbClr val="000000"/>
              </a:buClr>
              <a:buFont typeface="Arial"/>
              <a:buNone/>
              <a:defRPr/>
            </a:lvl9pPr>
          </a:lstStyle>
          <a:p/>
        </p:txBody>
      </p:sp>
      <p:sp>
        <p:nvSpPr>
          <p:cNvPr id="4" name="Shape 4"/>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5" name="Shape 5"/>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 name="Shape 6"/>
          <p:cNvSpPr txBox="1"/>
          <p:nvPr>
            <p:ph idx="11" type="ftr"/>
          </p:nvPr>
        </p:nvSpPr>
        <p:spPr>
          <a:xfrm>
            <a:off x="0" y="8685213"/>
            <a:ext cx="2971799" cy="457200"/>
          </a:xfrm>
          <a:prstGeom prst="rect">
            <a:avLst/>
          </a:prstGeom>
          <a:noFill/>
          <a:ln>
            <a:noFill/>
          </a:ln>
        </p:spPr>
        <p:txBody>
          <a:bodyPr anchorCtr="0" anchor="b"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0" marR="0" rtl="0" algn="l">
              <a:lnSpc>
                <a:spcPct val="100000"/>
              </a:lnSpc>
              <a:spcBef>
                <a:spcPts val="0"/>
              </a:spcBef>
              <a:spcAft>
                <a:spcPts val="0"/>
              </a:spcAft>
              <a:buClr>
                <a:srgbClr val="000000"/>
              </a:buClr>
              <a:buFont typeface="Arial"/>
              <a:buNone/>
              <a:defRPr/>
            </a:lvl2pPr>
            <a:lvl3pPr indent="0" marL="0" marR="0" rtl="0" algn="l">
              <a:lnSpc>
                <a:spcPct val="100000"/>
              </a:lnSpc>
              <a:spcBef>
                <a:spcPts val="0"/>
              </a:spcBef>
              <a:spcAft>
                <a:spcPts val="0"/>
              </a:spcAft>
              <a:buClr>
                <a:srgbClr val="000000"/>
              </a:buClr>
              <a:buFont typeface="Arial"/>
              <a:buNone/>
              <a:defRPr/>
            </a:lvl3pPr>
            <a:lvl4pPr indent="0" marL="0" marR="0" rtl="0" algn="l">
              <a:lnSpc>
                <a:spcPct val="100000"/>
              </a:lnSpc>
              <a:spcBef>
                <a:spcPts val="0"/>
              </a:spcBef>
              <a:spcAft>
                <a:spcPts val="0"/>
              </a:spcAft>
              <a:buClr>
                <a:srgbClr val="000000"/>
              </a:buClr>
              <a:buFont typeface="Arial"/>
              <a:buNone/>
              <a:defRPr/>
            </a:lvl4pPr>
            <a:lvl5pPr indent="0" marL="0" marR="0" rtl="0" algn="l">
              <a:lnSpc>
                <a:spcPct val="100000"/>
              </a:lnSpc>
              <a:spcBef>
                <a:spcPts val="0"/>
              </a:spcBef>
              <a:spcAft>
                <a:spcPts val="0"/>
              </a:spcAft>
              <a:buClr>
                <a:srgbClr val="000000"/>
              </a:buClr>
              <a:buFont typeface="Arial"/>
              <a:buNone/>
              <a:defRPr/>
            </a:lvl5pPr>
            <a:lvl6pPr indent="0" marL="0" marR="0" rtl="0" algn="l">
              <a:lnSpc>
                <a:spcPct val="100000"/>
              </a:lnSpc>
              <a:spcBef>
                <a:spcPts val="0"/>
              </a:spcBef>
              <a:spcAft>
                <a:spcPts val="0"/>
              </a:spcAft>
              <a:buClr>
                <a:srgbClr val="000000"/>
              </a:buClr>
              <a:buFont typeface="Arial"/>
              <a:buNone/>
              <a:defRPr/>
            </a:lvl6pPr>
            <a:lvl7pPr indent="0" marL="0" marR="0" rtl="0" algn="l">
              <a:lnSpc>
                <a:spcPct val="100000"/>
              </a:lnSpc>
              <a:spcBef>
                <a:spcPts val="0"/>
              </a:spcBef>
              <a:spcAft>
                <a:spcPts val="0"/>
              </a:spcAft>
              <a:buClr>
                <a:srgbClr val="000000"/>
              </a:buClr>
              <a:buFont typeface="Arial"/>
              <a:buNone/>
              <a:defRPr/>
            </a:lvl7pPr>
            <a:lvl8pPr indent="0" marL="0" marR="0" rtl="0" algn="l">
              <a:lnSpc>
                <a:spcPct val="100000"/>
              </a:lnSpc>
              <a:spcBef>
                <a:spcPts val="0"/>
              </a:spcBef>
              <a:spcAft>
                <a:spcPts val="0"/>
              </a:spcAft>
              <a:buClr>
                <a:srgbClr val="000000"/>
              </a:buClr>
              <a:buFont typeface="Arial"/>
              <a:buNone/>
              <a:defRPr/>
            </a:lvl8pPr>
            <a:lvl9pPr indent="0" marL="0" marR="0" rtl="0" algn="l">
              <a:lnSpc>
                <a:spcPct val="100000"/>
              </a:lnSpc>
              <a:spcBef>
                <a:spcPts val="0"/>
              </a:spcBef>
              <a:spcAft>
                <a:spcPts val="0"/>
              </a:spcAft>
              <a:buClr>
                <a:srgbClr val="000000"/>
              </a:buClr>
              <a:buFont typeface="Arial"/>
              <a:buNone/>
              <a:defRPr/>
            </a:lvl9pPr>
          </a:lstStyle>
          <a:p/>
        </p:txBody>
      </p:sp>
      <p:sp>
        <p:nvSpPr>
          <p:cNvPr id="7" name="Shape 7"/>
          <p:cNvSpPr txBox="1"/>
          <p:nvPr>
            <p:ph idx="12" type="sldNum"/>
          </p:nvPr>
        </p:nvSpPr>
        <p:spPr>
          <a:xfrm>
            <a:off x="3884612" y="8685213"/>
            <a:ext cx="2971799" cy="457200"/>
          </a:xfrm>
          <a:prstGeom prst="rect">
            <a:avLst/>
          </a:prstGeom>
          <a:noFill/>
          <a:ln>
            <a:noFill/>
          </a:ln>
        </p:spPr>
        <p:txBody>
          <a:bodyPr anchorCtr="0" anchor="b"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88900" lvl="1" marL="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88900" lvl="2" marL="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88900" lvl="3"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88900" lvl="4" marL="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88900" lvl="5" marL="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88900" lvl="6"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88900" lvl="7" marL="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88900" lvl="8" marL="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90" name="Shape 9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Clr>
                <a:schemeClr val="dk1"/>
              </a:buClr>
              <a:buFont typeface="Arial"/>
              <a:buNone/>
            </a:pPr>
            <a:r>
              <a:t/>
            </a:r>
            <a:endParaRPr b="0" baseline="0" i="0" sz="1800" u="none" cap="none" strike="noStrike">
              <a:solidFill>
                <a:schemeClr val="dk1"/>
              </a:solidFill>
              <a:latin typeface="Arial"/>
              <a:ea typeface="Arial"/>
              <a:cs typeface="Arial"/>
              <a:sym typeface="Arial"/>
            </a:endParaRPr>
          </a:p>
        </p:txBody>
      </p:sp>
      <p:sp>
        <p:nvSpPr>
          <p:cNvPr id="91" name="Shape 91"/>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r>
              <a:rPr b="0" baseline="0" i="0" lang="en-US" sz="1400" u="none" cap="none" strike="noStrike">
                <a:solidFill>
                  <a:srgbClr val="000000"/>
                </a:solidFill>
                <a:latin typeface="Arial"/>
                <a:ea typeface="Arial"/>
                <a:cs typeface="Arial"/>
                <a:sym typeface="Arial"/>
                <a:rtl val="0"/>
              </a:rP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3" name="Shape 163"/>
        <p:cNvGrpSpPr/>
        <p:nvPr/>
      </p:nvGrpSpPr>
      <p:grpSpPr>
        <a:xfrm>
          <a:off x="0" y="0"/>
          <a:ext cx="0" cy="0"/>
          <a:chOff x="0" y="0"/>
          <a:chExt cx="0" cy="0"/>
        </a:xfrm>
      </p:grpSpPr>
      <p:sp>
        <p:nvSpPr>
          <p:cNvPr id="164" name="Shape 16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65" name="Shape 1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73" name="Shape 1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9" name="Shape 179"/>
        <p:cNvGrpSpPr/>
        <p:nvPr/>
      </p:nvGrpSpPr>
      <p:grpSpPr>
        <a:xfrm>
          <a:off x="0" y="0"/>
          <a:ext cx="0" cy="0"/>
          <a:chOff x="0" y="0"/>
          <a:chExt cx="0" cy="0"/>
        </a:xfrm>
      </p:grpSpPr>
      <p:sp>
        <p:nvSpPr>
          <p:cNvPr id="180" name="Shape 18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81" name="Shape 18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7" name="Shape 187"/>
        <p:cNvGrpSpPr/>
        <p:nvPr/>
      </p:nvGrpSpPr>
      <p:grpSpPr>
        <a:xfrm>
          <a:off x="0" y="0"/>
          <a:ext cx="0" cy="0"/>
          <a:chOff x="0" y="0"/>
          <a:chExt cx="0" cy="0"/>
        </a:xfrm>
      </p:grpSpPr>
      <p:sp>
        <p:nvSpPr>
          <p:cNvPr id="188" name="Shape 18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89" name="Shape 18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5" name="Shape 195"/>
        <p:cNvGrpSpPr/>
        <p:nvPr/>
      </p:nvGrpSpPr>
      <p:grpSpPr>
        <a:xfrm>
          <a:off x="0" y="0"/>
          <a:ext cx="0" cy="0"/>
          <a:chOff x="0" y="0"/>
          <a:chExt cx="0" cy="0"/>
        </a:xfrm>
      </p:grpSpPr>
      <p:sp>
        <p:nvSpPr>
          <p:cNvPr id="196" name="Shape 19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97" name="Shape 1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3" name="Shape 203"/>
        <p:cNvGrpSpPr/>
        <p:nvPr/>
      </p:nvGrpSpPr>
      <p:grpSpPr>
        <a:xfrm>
          <a:off x="0" y="0"/>
          <a:ext cx="0" cy="0"/>
          <a:chOff x="0" y="0"/>
          <a:chExt cx="0" cy="0"/>
        </a:xfrm>
      </p:grpSpPr>
      <p:sp>
        <p:nvSpPr>
          <p:cNvPr id="204" name="Shape 20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205" name="Shape 2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1" name="Shape 211"/>
        <p:cNvGrpSpPr/>
        <p:nvPr/>
      </p:nvGrpSpPr>
      <p:grpSpPr>
        <a:xfrm>
          <a:off x="0" y="0"/>
          <a:ext cx="0" cy="0"/>
          <a:chOff x="0" y="0"/>
          <a:chExt cx="0" cy="0"/>
        </a:xfrm>
      </p:grpSpPr>
      <p:sp>
        <p:nvSpPr>
          <p:cNvPr id="212" name="Shape 21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213" name="Shape 21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9" name="Shape 219"/>
        <p:cNvGrpSpPr/>
        <p:nvPr/>
      </p:nvGrpSpPr>
      <p:grpSpPr>
        <a:xfrm>
          <a:off x="0" y="0"/>
          <a:ext cx="0" cy="0"/>
          <a:chOff x="0" y="0"/>
          <a:chExt cx="0" cy="0"/>
        </a:xfrm>
      </p:grpSpPr>
      <p:sp>
        <p:nvSpPr>
          <p:cNvPr id="220" name="Shape 22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221" name="Shape 2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99" name="Shape 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07" name="Shape 1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15" name="Shape 11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23" name="Shape 12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31" name="Shape 1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39" name="Shape 1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5" name="Shape 145"/>
        <p:cNvGrpSpPr/>
        <p:nvPr/>
      </p:nvGrpSpPr>
      <p:grpSpPr>
        <a:xfrm>
          <a:off x="0" y="0"/>
          <a:ext cx="0" cy="0"/>
          <a:chOff x="0" y="0"/>
          <a:chExt cx="0" cy="0"/>
        </a:xfrm>
      </p:grpSpPr>
      <p:sp>
        <p:nvSpPr>
          <p:cNvPr id="146" name="Shape 14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47" name="Shape 1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57" name="Shape 1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4" name="Shape 14"/>
        <p:cNvGrpSpPr/>
        <p:nvPr/>
      </p:nvGrpSpPr>
      <p:grpSpPr>
        <a:xfrm>
          <a:off x="0" y="0"/>
          <a:ext cx="0" cy="0"/>
          <a:chOff x="0" y="0"/>
          <a:chExt cx="0" cy="0"/>
        </a:xfrm>
      </p:grpSpPr>
      <p:sp>
        <p:nvSpPr>
          <p:cNvPr id="15" name="Shape 15"/>
          <p:cNvSpPr txBox="1"/>
          <p:nvPr>
            <p:ph type="ctrTitle"/>
          </p:nvPr>
        </p:nvSpPr>
        <p:spPr>
          <a:xfrm>
            <a:off x="685800" y="2130425"/>
            <a:ext cx="7772400" cy="1470023"/>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chemeClr val="dk1"/>
              </a:buClr>
              <a:buFont typeface="Calibri"/>
              <a:buNone/>
              <a:defRPr/>
            </a:lvl1pPr>
            <a:lvl2pPr indent="0" marL="0" marR="0" rtl="0" algn="l">
              <a:lnSpc>
                <a:spcPct val="100000"/>
              </a:lnSpc>
              <a:spcBef>
                <a:spcPts val="0"/>
              </a:spcBef>
              <a:spcAft>
                <a:spcPts val="0"/>
              </a:spcAft>
              <a:buClr>
                <a:srgbClr val="000000"/>
              </a:buClr>
              <a:buFont typeface="Arial"/>
              <a:buNone/>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
        <p:nvSpPr>
          <p:cNvPr id="16" name="Shape 1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marL="0" marR="0" rtl="0" algn="ctr">
              <a:lnSpc>
                <a:spcPct val="100000"/>
              </a:lnSpc>
              <a:spcBef>
                <a:spcPts val="640"/>
              </a:spcBef>
              <a:spcAft>
                <a:spcPts val="0"/>
              </a:spcAft>
              <a:buClr>
                <a:srgbClr val="888888"/>
              </a:buClr>
              <a:buFont typeface="Calibri"/>
              <a:buNone/>
              <a:defRPr/>
            </a:lvl1pPr>
            <a:lvl2pPr indent="0" marL="457200" marR="0" rtl="0" algn="ctr">
              <a:lnSpc>
                <a:spcPct val="100000"/>
              </a:lnSpc>
              <a:spcBef>
                <a:spcPts val="560"/>
              </a:spcBef>
              <a:spcAft>
                <a:spcPts val="0"/>
              </a:spcAft>
              <a:buClr>
                <a:srgbClr val="888888"/>
              </a:buClr>
              <a:buFont typeface="Calibri"/>
              <a:buNone/>
              <a:defRPr/>
            </a:lvl2pPr>
            <a:lvl3pPr indent="0" marL="914400" marR="0" rtl="0" algn="ctr">
              <a:lnSpc>
                <a:spcPct val="100000"/>
              </a:lnSpc>
              <a:spcBef>
                <a:spcPts val="480"/>
              </a:spcBef>
              <a:spcAft>
                <a:spcPts val="0"/>
              </a:spcAft>
              <a:buClr>
                <a:srgbClr val="888888"/>
              </a:buClr>
              <a:buFont typeface="Calibri"/>
              <a:buNone/>
              <a:defRPr/>
            </a:lvl3pPr>
            <a:lvl4pPr indent="0" marL="1371600" marR="0" rtl="0" algn="ctr">
              <a:lnSpc>
                <a:spcPct val="100000"/>
              </a:lnSpc>
              <a:spcBef>
                <a:spcPts val="400"/>
              </a:spcBef>
              <a:spcAft>
                <a:spcPts val="0"/>
              </a:spcAft>
              <a:buClr>
                <a:srgbClr val="888888"/>
              </a:buClr>
              <a:buFont typeface="Calibri"/>
              <a:buNone/>
              <a:defRPr/>
            </a:lvl4pPr>
            <a:lvl5pPr indent="0" marL="1828800" marR="0" rtl="0" algn="ctr">
              <a:lnSpc>
                <a:spcPct val="100000"/>
              </a:lnSpc>
              <a:spcBef>
                <a:spcPts val="400"/>
              </a:spcBef>
              <a:spcAft>
                <a:spcPts val="0"/>
              </a:spcAft>
              <a:buClr>
                <a:srgbClr val="888888"/>
              </a:buClr>
              <a:buFont typeface="Calibri"/>
              <a:buNone/>
              <a:defRPr/>
            </a:lvl5pPr>
            <a:lvl6pPr indent="0" marL="2286000" marR="0" rtl="0" algn="ctr">
              <a:lnSpc>
                <a:spcPct val="100000"/>
              </a:lnSpc>
              <a:spcBef>
                <a:spcPts val="400"/>
              </a:spcBef>
              <a:spcAft>
                <a:spcPts val="0"/>
              </a:spcAft>
              <a:buClr>
                <a:srgbClr val="888888"/>
              </a:buClr>
              <a:buFont typeface="Calibri"/>
              <a:buNone/>
              <a:defRPr/>
            </a:lvl6pPr>
            <a:lvl7pPr indent="0" marL="2743200" marR="0" rtl="0" algn="ctr">
              <a:lnSpc>
                <a:spcPct val="100000"/>
              </a:lnSpc>
              <a:spcBef>
                <a:spcPts val="400"/>
              </a:spcBef>
              <a:spcAft>
                <a:spcPts val="0"/>
              </a:spcAft>
              <a:buClr>
                <a:srgbClr val="888888"/>
              </a:buClr>
              <a:buFont typeface="Calibri"/>
              <a:buNone/>
              <a:defRPr/>
            </a:lvl7pPr>
            <a:lvl8pPr indent="0" marL="3200400" marR="0" rtl="0" algn="ctr">
              <a:lnSpc>
                <a:spcPct val="100000"/>
              </a:lnSpc>
              <a:spcBef>
                <a:spcPts val="400"/>
              </a:spcBef>
              <a:spcAft>
                <a:spcPts val="0"/>
              </a:spcAft>
              <a:buClr>
                <a:srgbClr val="888888"/>
              </a:buClr>
              <a:buFont typeface="Calibri"/>
              <a:buNone/>
              <a:defRPr/>
            </a:lvl8pPr>
            <a:lvl9pPr indent="0" marL="3657600" marR="0" rtl="0" algn="ctr">
              <a:lnSpc>
                <a:spcPct val="100000"/>
              </a:lnSpc>
              <a:spcBef>
                <a:spcPts val="400"/>
              </a:spcBef>
              <a:spcAft>
                <a:spcPts val="0"/>
              </a:spcAft>
              <a:buClr>
                <a:srgbClr val="888888"/>
              </a:buClr>
              <a:buFont typeface="Calibri"/>
              <a:buNone/>
              <a:defRPr/>
            </a:lvl9pPr>
          </a:lstStyle>
          <a:p/>
        </p:txBody>
      </p:sp>
      <p:sp>
        <p:nvSpPr>
          <p:cNvPr id="17" name="Shape 17"/>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18" name="Shape 1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19" name="Shape 19"/>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1" name="Shape 71"/>
        <p:cNvGrpSpPr/>
        <p:nvPr/>
      </p:nvGrpSpPr>
      <p:grpSpPr>
        <a:xfrm>
          <a:off x="0" y="0"/>
          <a:ext cx="0" cy="0"/>
          <a:chOff x="0" y="0"/>
          <a:chExt cx="0" cy="0"/>
        </a:xfrm>
      </p:grpSpPr>
      <p:sp>
        <p:nvSpPr>
          <p:cNvPr id="72" name="Shape 72"/>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3" name="Shape 73"/>
          <p:cNvSpPr txBox="1"/>
          <p:nvPr>
            <p:ph idx="1" type="body"/>
          </p:nvPr>
        </p:nvSpPr>
        <p:spPr>
          <a:xfrm rot="5400000">
            <a:off x="2309017" y="-251618"/>
            <a:ext cx="4525963" cy="8229600"/>
          </a:xfrm>
          <a:prstGeom prst="rect">
            <a:avLst/>
          </a:prstGeom>
          <a:noFill/>
          <a:ln>
            <a:noFill/>
          </a:ln>
        </p:spPr>
        <p:txBody>
          <a:bodyPr anchorCtr="0" anchor="t" bIns="91425" lIns="91425" rIns="91425" tIns="91425"/>
          <a:lstStyle>
            <a:lvl1pPr indent="-50800" marL="342900" rtl="0" algn="l">
              <a:spcBef>
                <a:spcPts val="640"/>
              </a:spcBef>
              <a:buClr>
                <a:schemeClr val="dk1"/>
              </a:buClr>
              <a:buFont typeface="Calibri"/>
              <a:buChar char="•"/>
              <a:defRPr/>
            </a:lvl1pPr>
            <a:lvl2pPr indent="-19050" marL="742950" rtl="0" algn="l">
              <a:spcBef>
                <a:spcPts val="560"/>
              </a:spcBef>
              <a:buClr>
                <a:schemeClr val="dk1"/>
              </a:buClr>
              <a:buFont typeface="Calibri"/>
              <a:buChar char="–"/>
              <a:defRPr/>
            </a:lvl2pPr>
            <a:lvl3pPr indent="12700" marL="1143000" rtl="0" algn="l">
              <a:spcBef>
                <a:spcPts val="480"/>
              </a:spcBef>
              <a:buClr>
                <a:schemeClr val="dk1"/>
              </a:buClr>
              <a:buFont typeface="Calibri"/>
              <a:buChar char="•"/>
              <a:defRPr/>
            </a:lvl3pPr>
            <a:lvl4pPr indent="-12700" marL="1600200" rtl="0" algn="l">
              <a:spcBef>
                <a:spcPts val="400"/>
              </a:spcBef>
              <a:buClr>
                <a:schemeClr val="dk1"/>
              </a:buClr>
              <a:buFont typeface="Calibri"/>
              <a:buChar char="–"/>
              <a:defRPr/>
            </a:lvl4pPr>
            <a:lvl5pPr indent="-12700" marL="2057400" rtl="0" algn="l">
              <a:spcBef>
                <a:spcPts val="400"/>
              </a:spcBef>
              <a:buClr>
                <a:schemeClr val="dk1"/>
              </a:buClr>
              <a:buFont typeface="Calibri"/>
              <a:buChar char="»"/>
              <a:defRPr/>
            </a:lvl5pPr>
            <a:lvl6pPr indent="-12700" marL="2514600" rtl="0" algn="l">
              <a:spcBef>
                <a:spcPts val="400"/>
              </a:spcBef>
              <a:buClr>
                <a:schemeClr val="dk1"/>
              </a:buClr>
              <a:buFont typeface="Calibri"/>
              <a:buChar char="•"/>
              <a:defRPr/>
            </a:lvl6pPr>
            <a:lvl7pPr indent="-12700" marL="2971800" rtl="0" algn="l">
              <a:spcBef>
                <a:spcPts val="400"/>
              </a:spcBef>
              <a:buClr>
                <a:schemeClr val="dk1"/>
              </a:buClr>
              <a:buFont typeface="Calibri"/>
              <a:buChar char="•"/>
              <a:defRPr/>
            </a:lvl7pPr>
            <a:lvl8pPr indent="-12700" marL="3429000" rtl="0" algn="l">
              <a:spcBef>
                <a:spcPts val="400"/>
              </a:spcBef>
              <a:buClr>
                <a:schemeClr val="dk1"/>
              </a:buClr>
              <a:buFont typeface="Calibri"/>
              <a:buChar char="•"/>
              <a:defRPr/>
            </a:lvl8pPr>
            <a:lvl9pPr indent="-12700" marL="3886200" rtl="0" algn="l">
              <a:spcBef>
                <a:spcPts val="400"/>
              </a:spcBef>
              <a:buClr>
                <a:schemeClr val="dk1"/>
              </a:buClr>
              <a:buFont typeface="Calibri"/>
              <a:buChar char="•"/>
              <a:defRPr/>
            </a:lvl9pPr>
          </a:lstStyle>
          <a:p/>
        </p:txBody>
      </p:sp>
      <p:sp>
        <p:nvSpPr>
          <p:cNvPr id="74" name="Shape 74"/>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75" name="Shape 7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76" name="Shape 76"/>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7" name="Shape 77"/>
        <p:cNvGrpSpPr/>
        <p:nvPr/>
      </p:nvGrpSpPr>
      <p:grpSpPr>
        <a:xfrm>
          <a:off x="0" y="0"/>
          <a:ext cx="0" cy="0"/>
          <a:chOff x="0" y="0"/>
          <a:chExt cx="0" cy="0"/>
        </a:xfrm>
      </p:grpSpPr>
      <p:sp>
        <p:nvSpPr>
          <p:cNvPr id="78" name="Shape 78"/>
          <p:cNvSpPr txBox="1"/>
          <p:nvPr>
            <p:ph type="title"/>
          </p:nvPr>
        </p:nvSpPr>
        <p:spPr>
          <a:xfrm rot="5400000">
            <a:off x="4732336" y="2171700"/>
            <a:ext cx="5851525" cy="2057400"/>
          </a:xfrm>
          <a:prstGeom prst="rect">
            <a:avLst/>
          </a:prstGeom>
          <a:noFill/>
          <a:ln>
            <a:noFill/>
          </a:ln>
        </p:spPr>
        <p:txBody>
          <a:bodyPr anchorCtr="0" anchor="ctr" bIns="91425" lIns="91425" rIns="91425" tIns="91425"/>
          <a:lstStyle>
            <a:lvl1pPr rtl="0" algn="ctr">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9" name="Shape 79"/>
          <p:cNvSpPr txBox="1"/>
          <p:nvPr>
            <p:ph idx="1" type="body"/>
          </p:nvPr>
        </p:nvSpPr>
        <p:spPr>
          <a:xfrm rot="5400000">
            <a:off x="541336" y="190500"/>
            <a:ext cx="5851525" cy="6019798"/>
          </a:xfrm>
          <a:prstGeom prst="rect">
            <a:avLst/>
          </a:prstGeom>
          <a:noFill/>
          <a:ln>
            <a:noFill/>
          </a:ln>
        </p:spPr>
        <p:txBody>
          <a:bodyPr anchorCtr="0" anchor="t" bIns="91425" lIns="91425" rIns="91425" tIns="91425"/>
          <a:lstStyle>
            <a:lvl1pPr indent="-50800" marL="342900" rtl="0" algn="l">
              <a:spcBef>
                <a:spcPts val="640"/>
              </a:spcBef>
              <a:buClr>
                <a:schemeClr val="dk1"/>
              </a:buClr>
              <a:buFont typeface="Calibri"/>
              <a:buChar char="•"/>
              <a:defRPr/>
            </a:lvl1pPr>
            <a:lvl2pPr indent="-19050" marL="742950" rtl="0" algn="l">
              <a:spcBef>
                <a:spcPts val="560"/>
              </a:spcBef>
              <a:buClr>
                <a:schemeClr val="dk1"/>
              </a:buClr>
              <a:buFont typeface="Calibri"/>
              <a:buChar char="–"/>
              <a:defRPr/>
            </a:lvl2pPr>
            <a:lvl3pPr indent="12700" marL="1143000" rtl="0" algn="l">
              <a:spcBef>
                <a:spcPts val="480"/>
              </a:spcBef>
              <a:buClr>
                <a:schemeClr val="dk1"/>
              </a:buClr>
              <a:buFont typeface="Calibri"/>
              <a:buChar char="•"/>
              <a:defRPr/>
            </a:lvl3pPr>
            <a:lvl4pPr indent="-12700" marL="1600200" rtl="0" algn="l">
              <a:spcBef>
                <a:spcPts val="400"/>
              </a:spcBef>
              <a:buClr>
                <a:schemeClr val="dk1"/>
              </a:buClr>
              <a:buFont typeface="Calibri"/>
              <a:buChar char="–"/>
              <a:defRPr/>
            </a:lvl4pPr>
            <a:lvl5pPr indent="-12700" marL="2057400" rtl="0" algn="l">
              <a:spcBef>
                <a:spcPts val="400"/>
              </a:spcBef>
              <a:buClr>
                <a:schemeClr val="dk1"/>
              </a:buClr>
              <a:buFont typeface="Calibri"/>
              <a:buChar char="»"/>
              <a:defRPr/>
            </a:lvl5pPr>
            <a:lvl6pPr indent="-12700" marL="2514600" rtl="0" algn="l">
              <a:spcBef>
                <a:spcPts val="400"/>
              </a:spcBef>
              <a:buClr>
                <a:schemeClr val="dk1"/>
              </a:buClr>
              <a:buFont typeface="Calibri"/>
              <a:buChar char="•"/>
              <a:defRPr/>
            </a:lvl6pPr>
            <a:lvl7pPr indent="-12700" marL="2971800" rtl="0" algn="l">
              <a:spcBef>
                <a:spcPts val="400"/>
              </a:spcBef>
              <a:buClr>
                <a:schemeClr val="dk1"/>
              </a:buClr>
              <a:buFont typeface="Calibri"/>
              <a:buChar char="•"/>
              <a:defRPr/>
            </a:lvl7pPr>
            <a:lvl8pPr indent="-12700" marL="3429000" rtl="0" algn="l">
              <a:spcBef>
                <a:spcPts val="400"/>
              </a:spcBef>
              <a:buClr>
                <a:schemeClr val="dk1"/>
              </a:buClr>
              <a:buFont typeface="Calibri"/>
              <a:buChar char="•"/>
              <a:defRPr/>
            </a:lvl8pPr>
            <a:lvl9pPr indent="-12700" marL="3886200" rtl="0" algn="l">
              <a:spcBef>
                <a:spcPts val="400"/>
              </a:spcBef>
              <a:buClr>
                <a:schemeClr val="dk1"/>
              </a:buClr>
              <a:buFont typeface="Calibri"/>
              <a:buChar char="•"/>
              <a:defRPr/>
            </a:lvl9pPr>
          </a:lstStyle>
          <a:p/>
        </p:txBody>
      </p:sp>
      <p:sp>
        <p:nvSpPr>
          <p:cNvPr id="80" name="Shape 80"/>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81" name="Shape 8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82" name="Shape 82"/>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0" name="Shape 20"/>
        <p:cNvGrpSpPr/>
        <p:nvPr/>
      </p:nvGrpSpPr>
      <p:grpSpPr>
        <a:xfrm>
          <a:off x="0" y="0"/>
          <a:ext cx="0" cy="0"/>
          <a:chOff x="0" y="0"/>
          <a:chExt cx="0" cy="0"/>
        </a:xfrm>
      </p:grpSpPr>
      <p:sp>
        <p:nvSpPr>
          <p:cNvPr id="21" name="Shape 21"/>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2" name="Shape 22"/>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50800" marL="342900" rtl="0" algn="l">
              <a:spcBef>
                <a:spcPts val="640"/>
              </a:spcBef>
              <a:buClr>
                <a:schemeClr val="dk1"/>
              </a:buClr>
              <a:buFont typeface="Calibri"/>
              <a:buChar char="•"/>
              <a:defRPr/>
            </a:lvl1pPr>
            <a:lvl2pPr indent="-19050" marL="742950" rtl="0" algn="l">
              <a:spcBef>
                <a:spcPts val="560"/>
              </a:spcBef>
              <a:buClr>
                <a:schemeClr val="dk1"/>
              </a:buClr>
              <a:buFont typeface="Calibri"/>
              <a:buChar char="–"/>
              <a:defRPr/>
            </a:lvl2pPr>
            <a:lvl3pPr indent="12700" marL="1143000" rtl="0" algn="l">
              <a:spcBef>
                <a:spcPts val="480"/>
              </a:spcBef>
              <a:buClr>
                <a:schemeClr val="dk1"/>
              </a:buClr>
              <a:buFont typeface="Calibri"/>
              <a:buChar char="•"/>
              <a:defRPr/>
            </a:lvl3pPr>
            <a:lvl4pPr indent="-12700" marL="1600200" rtl="0" algn="l">
              <a:spcBef>
                <a:spcPts val="400"/>
              </a:spcBef>
              <a:buClr>
                <a:schemeClr val="dk1"/>
              </a:buClr>
              <a:buFont typeface="Calibri"/>
              <a:buChar char="–"/>
              <a:defRPr/>
            </a:lvl4pPr>
            <a:lvl5pPr indent="-12700" marL="2057400" rtl="0" algn="l">
              <a:spcBef>
                <a:spcPts val="400"/>
              </a:spcBef>
              <a:buClr>
                <a:schemeClr val="dk1"/>
              </a:buClr>
              <a:buFont typeface="Calibri"/>
              <a:buChar char="»"/>
              <a:defRPr/>
            </a:lvl5pPr>
            <a:lvl6pPr indent="-12700" marL="2514600" rtl="0" algn="l">
              <a:spcBef>
                <a:spcPts val="400"/>
              </a:spcBef>
              <a:buClr>
                <a:schemeClr val="dk1"/>
              </a:buClr>
              <a:buFont typeface="Calibri"/>
              <a:buChar char="•"/>
              <a:defRPr/>
            </a:lvl6pPr>
            <a:lvl7pPr indent="-12700" marL="2971800" rtl="0" algn="l">
              <a:spcBef>
                <a:spcPts val="400"/>
              </a:spcBef>
              <a:buClr>
                <a:schemeClr val="dk1"/>
              </a:buClr>
              <a:buFont typeface="Calibri"/>
              <a:buChar char="•"/>
              <a:defRPr/>
            </a:lvl7pPr>
            <a:lvl8pPr indent="-12700" marL="3429000" rtl="0" algn="l">
              <a:spcBef>
                <a:spcPts val="400"/>
              </a:spcBef>
              <a:buClr>
                <a:schemeClr val="dk1"/>
              </a:buClr>
              <a:buFont typeface="Calibri"/>
              <a:buChar char="•"/>
              <a:defRPr/>
            </a:lvl8pPr>
            <a:lvl9pPr indent="-12700" marL="3886200" rtl="0" algn="l">
              <a:spcBef>
                <a:spcPts val="400"/>
              </a:spcBef>
              <a:buClr>
                <a:schemeClr val="dk1"/>
              </a:buClr>
              <a:buFont typeface="Calibri"/>
              <a:buChar char="•"/>
              <a:defRPr/>
            </a:lvl9pPr>
          </a:lstStyle>
          <a:p/>
        </p:txBody>
      </p:sp>
      <p:sp>
        <p:nvSpPr>
          <p:cNvPr id="23" name="Shape 23"/>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24" name="Shape 2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25" name="Shape 25"/>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6" name="Shape 26"/>
        <p:cNvGrpSpPr/>
        <p:nvPr/>
      </p:nvGrpSpPr>
      <p:grpSpPr>
        <a:xfrm>
          <a:off x="0" y="0"/>
          <a:ext cx="0" cy="0"/>
          <a:chOff x="0" y="0"/>
          <a:chExt cx="0" cy="0"/>
        </a:xfrm>
      </p:grpSpPr>
      <p:sp>
        <p:nvSpPr>
          <p:cNvPr id="27" name="Shape 27"/>
          <p:cNvSpPr txBox="1"/>
          <p:nvPr>
            <p:ph type="title"/>
          </p:nvPr>
        </p:nvSpPr>
        <p:spPr>
          <a:xfrm>
            <a:off x="722312" y="4406900"/>
            <a:ext cx="7772400" cy="1362075"/>
          </a:xfrm>
          <a:prstGeom prst="rect">
            <a:avLst/>
          </a:prstGeom>
          <a:noFill/>
          <a:ln>
            <a:noFill/>
          </a:ln>
        </p:spPr>
        <p:txBody>
          <a:bodyPr anchorCtr="0" anchor="t"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8" name="Shape 28"/>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marL="0" rtl="0">
              <a:spcBef>
                <a:spcPts val="0"/>
              </a:spcBef>
              <a:buClr>
                <a:srgbClr val="888888"/>
              </a:buClr>
              <a:buFont typeface="Calibri"/>
              <a:buNone/>
              <a:defRPr/>
            </a:lvl1pPr>
            <a:lvl2pPr indent="0" marL="457200" rtl="0">
              <a:spcBef>
                <a:spcPts val="0"/>
              </a:spcBef>
              <a:buClr>
                <a:srgbClr val="888888"/>
              </a:buClr>
              <a:buFont typeface="Calibri"/>
              <a:buNone/>
              <a:defRPr/>
            </a:lvl2pPr>
            <a:lvl3pPr indent="0" marL="914400" rtl="0">
              <a:spcBef>
                <a:spcPts val="0"/>
              </a:spcBef>
              <a:buClr>
                <a:srgbClr val="888888"/>
              </a:buClr>
              <a:buFont typeface="Calibri"/>
              <a:buNone/>
              <a:defRPr/>
            </a:lvl3pPr>
            <a:lvl4pPr indent="0" marL="1371600" rtl="0">
              <a:spcBef>
                <a:spcPts val="0"/>
              </a:spcBef>
              <a:buClr>
                <a:srgbClr val="888888"/>
              </a:buClr>
              <a:buFont typeface="Calibri"/>
              <a:buNone/>
              <a:defRPr/>
            </a:lvl4pPr>
            <a:lvl5pPr indent="0" marL="1828800" rtl="0">
              <a:spcBef>
                <a:spcPts val="0"/>
              </a:spcBef>
              <a:buClr>
                <a:srgbClr val="888888"/>
              </a:buClr>
              <a:buFont typeface="Calibri"/>
              <a:buNone/>
              <a:defRPr/>
            </a:lvl5pPr>
            <a:lvl6pPr indent="0" marL="2286000" rtl="0">
              <a:spcBef>
                <a:spcPts val="0"/>
              </a:spcBef>
              <a:buClr>
                <a:srgbClr val="888888"/>
              </a:buClr>
              <a:buFont typeface="Calibri"/>
              <a:buNone/>
              <a:defRPr/>
            </a:lvl6pPr>
            <a:lvl7pPr indent="0" marL="2743200" rtl="0">
              <a:spcBef>
                <a:spcPts val="0"/>
              </a:spcBef>
              <a:buClr>
                <a:srgbClr val="888888"/>
              </a:buClr>
              <a:buFont typeface="Calibri"/>
              <a:buNone/>
              <a:defRPr/>
            </a:lvl7pPr>
            <a:lvl8pPr indent="0" marL="3200400" rtl="0">
              <a:spcBef>
                <a:spcPts val="0"/>
              </a:spcBef>
              <a:buClr>
                <a:srgbClr val="888888"/>
              </a:buClr>
              <a:buFont typeface="Calibri"/>
              <a:buNone/>
              <a:defRPr/>
            </a:lvl8pPr>
            <a:lvl9pPr indent="0" marL="3657600" rtl="0">
              <a:spcBef>
                <a:spcPts val="0"/>
              </a:spcBef>
              <a:buClr>
                <a:srgbClr val="888888"/>
              </a:buClr>
              <a:buFont typeface="Calibri"/>
              <a:buNone/>
              <a:defRPr/>
            </a:lvl9pPr>
          </a:lstStyle>
          <a:p/>
        </p:txBody>
      </p:sp>
      <p:sp>
        <p:nvSpPr>
          <p:cNvPr id="29" name="Shape 29"/>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30" name="Shape 3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31" name="Shape 31"/>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2" name="Shape 32"/>
        <p:cNvGrpSpPr/>
        <p:nvPr/>
      </p:nvGrpSpPr>
      <p:grpSpPr>
        <a:xfrm>
          <a:off x="0" y="0"/>
          <a:ext cx="0" cy="0"/>
          <a:chOff x="0" y="0"/>
          <a:chExt cx="0" cy="0"/>
        </a:xfrm>
      </p:grpSpPr>
      <p:sp>
        <p:nvSpPr>
          <p:cNvPr id="33" name="Shape 33"/>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4" name="Shape 34"/>
          <p:cNvSpPr txBox="1"/>
          <p:nvPr>
            <p:ph idx="1" type="body"/>
          </p:nvPr>
        </p:nvSpPr>
        <p:spPr>
          <a:xfrm>
            <a:off x="457200" y="1600200"/>
            <a:ext cx="4038598" cy="4525963"/>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5" name="Shape 35"/>
          <p:cNvSpPr txBox="1"/>
          <p:nvPr>
            <p:ph idx="2" type="body"/>
          </p:nvPr>
        </p:nvSpPr>
        <p:spPr>
          <a:xfrm>
            <a:off x="4648200" y="1600200"/>
            <a:ext cx="4038598" cy="4525963"/>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6" name="Shape 36"/>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37" name="Shape 3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38" name="Shape 38"/>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39" name="Shape 39"/>
        <p:cNvGrpSpPr/>
        <p:nvPr/>
      </p:nvGrpSpPr>
      <p:grpSpPr>
        <a:xfrm>
          <a:off x="0" y="0"/>
          <a:ext cx="0" cy="0"/>
          <a:chOff x="0" y="0"/>
          <a:chExt cx="0" cy="0"/>
        </a:xfrm>
      </p:grpSpPr>
      <p:sp>
        <p:nvSpPr>
          <p:cNvPr id="40" name="Shape 40"/>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1" name="Shape 41"/>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42" name="Shape 42"/>
          <p:cNvSpPr txBox="1"/>
          <p:nvPr>
            <p:ph idx="2" type="body"/>
          </p:nvPr>
        </p:nvSpPr>
        <p:spPr>
          <a:xfrm>
            <a:off x="457200" y="2174875"/>
            <a:ext cx="4040187" cy="3951286"/>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3" name="Shape 43"/>
          <p:cNvSpPr txBox="1"/>
          <p:nvPr>
            <p:ph idx="3" type="body"/>
          </p:nvPr>
        </p:nvSpPr>
        <p:spPr>
          <a:xfrm>
            <a:off x="4645025" y="1535112"/>
            <a:ext cx="4041773" cy="639762"/>
          </a:xfrm>
          <a:prstGeom prst="rect">
            <a:avLst/>
          </a:prstGeom>
          <a:noFill/>
          <a:ln>
            <a:noFill/>
          </a:ln>
        </p:spPr>
        <p:txBody>
          <a:bodyPr anchorCtr="0" anchor="b"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44" name="Shape 44"/>
          <p:cNvSpPr txBox="1"/>
          <p:nvPr>
            <p:ph idx="4" type="body"/>
          </p:nvPr>
        </p:nvSpPr>
        <p:spPr>
          <a:xfrm>
            <a:off x="4645025" y="2174875"/>
            <a:ext cx="4041773" cy="3951286"/>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5" name="Shape 45"/>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46" name="Shape 4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47" name="Shape 47"/>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8" name="Shape 48"/>
        <p:cNvGrpSpPr/>
        <p:nvPr/>
      </p:nvGrpSpPr>
      <p:grpSpPr>
        <a:xfrm>
          <a:off x="0" y="0"/>
          <a:ext cx="0" cy="0"/>
          <a:chOff x="0" y="0"/>
          <a:chExt cx="0" cy="0"/>
        </a:xfrm>
      </p:grpSpPr>
      <p:sp>
        <p:nvSpPr>
          <p:cNvPr id="49" name="Shape 49"/>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0" name="Shape 50"/>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51" name="Shape 5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52" name="Shape 52"/>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x="0" y="0"/>
          <a:ext cx="0" cy="0"/>
          <a:chOff x="0" y="0"/>
          <a:chExt cx="0" cy="0"/>
        </a:xfrm>
      </p:grpSpPr>
      <p:sp>
        <p:nvSpPr>
          <p:cNvPr id="54" name="Shape 54"/>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55" name="Shape 5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56" name="Shape 56"/>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7" name="Shape 57"/>
        <p:cNvGrpSpPr/>
        <p:nvPr/>
      </p:nvGrpSpPr>
      <p:grpSpPr>
        <a:xfrm>
          <a:off x="0" y="0"/>
          <a:ext cx="0" cy="0"/>
          <a:chOff x="0" y="0"/>
          <a:chExt cx="0" cy="0"/>
        </a:xfrm>
      </p:grpSpPr>
      <p:sp>
        <p:nvSpPr>
          <p:cNvPr id="58" name="Shape 58"/>
          <p:cNvSpPr txBox="1"/>
          <p:nvPr>
            <p:ph type="title"/>
          </p:nvPr>
        </p:nvSpPr>
        <p:spPr>
          <a:xfrm>
            <a:off x="457200" y="273050"/>
            <a:ext cx="3008313" cy="1162048"/>
          </a:xfrm>
          <a:prstGeom prst="rect">
            <a:avLst/>
          </a:prstGeom>
          <a:noFill/>
          <a:ln>
            <a:noFill/>
          </a:ln>
        </p:spPr>
        <p:txBody>
          <a:bodyPr anchorCtr="0" anchor="b"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9" name="Shape 59"/>
          <p:cNvSpPr txBox="1"/>
          <p:nvPr>
            <p:ph idx="1" type="body"/>
          </p:nvPr>
        </p:nvSpPr>
        <p:spPr>
          <a:xfrm>
            <a:off x="3575050" y="273050"/>
            <a:ext cx="5111750" cy="5853111"/>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0" name="Shape 60"/>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61" name="Shape 61"/>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62" name="Shape 6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63" name="Shape 63"/>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4" name="Shape 64"/>
        <p:cNvGrpSpPr/>
        <p:nvPr/>
      </p:nvGrpSpPr>
      <p:grpSpPr>
        <a:xfrm>
          <a:off x="0" y="0"/>
          <a:ext cx="0" cy="0"/>
          <a:chOff x="0" y="0"/>
          <a:chExt cx="0" cy="0"/>
        </a:xfrm>
      </p:grpSpPr>
      <p:sp>
        <p:nvSpPr>
          <p:cNvPr id="65" name="Shape 65"/>
          <p:cNvSpPr txBox="1"/>
          <p:nvPr>
            <p:ph type="title"/>
          </p:nvPr>
        </p:nvSpPr>
        <p:spPr>
          <a:xfrm>
            <a:off x="1792288" y="4800600"/>
            <a:ext cx="5486399" cy="566736"/>
          </a:xfrm>
          <a:prstGeom prst="rect">
            <a:avLst/>
          </a:prstGeom>
          <a:noFill/>
          <a:ln>
            <a:noFill/>
          </a:ln>
        </p:spPr>
        <p:txBody>
          <a:bodyPr anchorCtr="0" anchor="b"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6" name="Shape 66"/>
          <p:cNvSpPr/>
          <p:nvPr>
            <p:ph idx="2" type="pic"/>
          </p:nvPr>
        </p:nvSpPr>
        <p:spPr>
          <a:xfrm>
            <a:off x="1792288" y="612775"/>
            <a:ext cx="5486399" cy="4114800"/>
          </a:xfrm>
          <a:prstGeom prst="rect">
            <a:avLst/>
          </a:prstGeom>
          <a:noFill/>
          <a:ln>
            <a:noFill/>
          </a:ln>
        </p:spPr>
      </p:sp>
      <p:sp>
        <p:nvSpPr>
          <p:cNvPr id="67" name="Shape 6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68" name="Shape 68"/>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69" name="Shape 6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70" name="Shape 70"/>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Ovr>
    <a:masterClrMapping/>
  </p:clrMapOvr>
</p:sldLayout>
</file>

<file path=ppt/slideMasters/_rels/slideMaster1.xml.rels><?xml version="1.0" encoding="UTF-8" standalone="yes"?><Relationships xmlns="http://schemas.openxmlformats.org/package/2006/relationships"><Relationship Id="rId12" Type="http://schemas.openxmlformats.org/officeDocument/2006/relationships/theme" Target="../theme/theme3.xml"/><Relationship Id="rId2" Type="http://schemas.openxmlformats.org/officeDocument/2006/relationships/slideLayout" Target="../slideLayouts/slideLayout2.xml"/><Relationship Id="rId1" Type="http://schemas.openxmlformats.org/officeDocument/2006/relationships/slideLayout" Target="../slideLayouts/slideLayout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11" Type="http://schemas.openxmlformats.org/officeDocument/2006/relationships/slideLayout" Target="../slideLayouts/slideLayout11.xml"/><Relationship Id="rId3" Type="http://schemas.openxmlformats.org/officeDocument/2006/relationships/slideLayout" Target="../slideLayouts/slideLayout3.xml"/><Relationship Id="rId9" Type="http://schemas.openxmlformats.org/officeDocument/2006/relationships/slideLayout" Target="../slideLayouts/slideLayout9.xml"/><Relationship Id="rId6" Type="http://schemas.openxmlformats.org/officeDocument/2006/relationships/slideLayout" Target="../slideLayouts/slideLayout6.xml"/><Relationship Id="rId5" Type="http://schemas.openxmlformats.org/officeDocument/2006/relationships/slideLayout" Target="../slideLayouts/slideLayout5.xml"/><Relationship Id="rId8" Type="http://schemas.openxmlformats.org/officeDocument/2006/relationships/slideLayout" Target="../slideLayouts/slideLayout8.xml"/><Relationship Id="rId7"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x="0" y="0"/>
          <a:ext cx="0" cy="0"/>
          <a:chOff x="0" y="0"/>
          <a:chExt cx="0" cy="0"/>
        </a:xfrm>
      </p:grpSpPr>
      <p:sp>
        <p:nvSpPr>
          <p:cNvPr id="9" name="Shape 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chemeClr val="dk1"/>
              </a:buClr>
              <a:buFont typeface="Calibri"/>
              <a:buNone/>
              <a:defRPr/>
            </a:lvl1pPr>
            <a:lvl2pPr indent="0" marL="0" marR="0" rtl="0" algn="l">
              <a:lnSpc>
                <a:spcPct val="100000"/>
              </a:lnSpc>
              <a:spcBef>
                <a:spcPts val="0"/>
              </a:spcBef>
              <a:spcAft>
                <a:spcPts val="0"/>
              </a:spcAft>
              <a:buClr>
                <a:srgbClr val="000000"/>
              </a:buClr>
              <a:buFont typeface="Arial"/>
              <a:buNone/>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
        <p:nvSpPr>
          <p:cNvPr id="10" name="Shape 10"/>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50800" marL="342900" marR="0" rtl="0" algn="l">
              <a:lnSpc>
                <a:spcPct val="100000"/>
              </a:lnSpc>
              <a:spcBef>
                <a:spcPts val="640"/>
              </a:spcBef>
              <a:spcAft>
                <a:spcPts val="0"/>
              </a:spcAft>
              <a:buClr>
                <a:schemeClr val="dk1"/>
              </a:buClr>
              <a:buFont typeface="Calibri"/>
              <a:buChar char="•"/>
              <a:defRPr/>
            </a:lvl1pPr>
            <a:lvl2pPr indent="-19050" marL="742950" marR="0" rtl="0" algn="l">
              <a:lnSpc>
                <a:spcPct val="100000"/>
              </a:lnSpc>
              <a:spcBef>
                <a:spcPts val="560"/>
              </a:spcBef>
              <a:spcAft>
                <a:spcPts val="0"/>
              </a:spcAft>
              <a:buClr>
                <a:schemeClr val="dk1"/>
              </a:buClr>
              <a:buFont typeface="Calibri"/>
              <a:buChar char="–"/>
              <a:defRPr/>
            </a:lvl2pPr>
            <a:lvl3pPr indent="12700" marL="1143000" marR="0" rtl="0" algn="l">
              <a:lnSpc>
                <a:spcPct val="100000"/>
              </a:lnSpc>
              <a:spcBef>
                <a:spcPts val="480"/>
              </a:spcBef>
              <a:spcAft>
                <a:spcPts val="0"/>
              </a:spcAft>
              <a:buClr>
                <a:schemeClr val="dk1"/>
              </a:buClr>
              <a:buFont typeface="Calibri"/>
              <a:buChar char="•"/>
              <a:defRPr/>
            </a:lvl3pPr>
            <a:lvl4pPr indent="-12700" marL="1600200" marR="0" rtl="0" algn="l">
              <a:lnSpc>
                <a:spcPct val="100000"/>
              </a:lnSpc>
              <a:spcBef>
                <a:spcPts val="400"/>
              </a:spcBef>
              <a:spcAft>
                <a:spcPts val="0"/>
              </a:spcAft>
              <a:buClr>
                <a:schemeClr val="dk1"/>
              </a:buClr>
              <a:buFont typeface="Calibri"/>
              <a:buChar char="–"/>
              <a:defRPr/>
            </a:lvl4pPr>
            <a:lvl5pPr indent="-12700" marL="2057400" marR="0" rtl="0" algn="l">
              <a:lnSpc>
                <a:spcPct val="100000"/>
              </a:lnSpc>
              <a:spcBef>
                <a:spcPts val="400"/>
              </a:spcBef>
              <a:spcAft>
                <a:spcPts val="0"/>
              </a:spcAft>
              <a:buClr>
                <a:schemeClr val="dk1"/>
              </a:buClr>
              <a:buFont typeface="Calibri"/>
              <a:buChar char="»"/>
              <a:defRPr/>
            </a:lvl5pPr>
            <a:lvl6pPr indent="-12700" marL="2514600" marR="0" rtl="0" algn="l">
              <a:lnSpc>
                <a:spcPct val="100000"/>
              </a:lnSpc>
              <a:spcBef>
                <a:spcPts val="400"/>
              </a:spcBef>
              <a:spcAft>
                <a:spcPts val="0"/>
              </a:spcAft>
              <a:buClr>
                <a:schemeClr val="dk1"/>
              </a:buClr>
              <a:buFont typeface="Calibri"/>
              <a:buChar char="•"/>
              <a:defRPr/>
            </a:lvl6pPr>
            <a:lvl7pPr indent="-12700" marL="2971800" marR="0" rtl="0" algn="l">
              <a:lnSpc>
                <a:spcPct val="100000"/>
              </a:lnSpc>
              <a:spcBef>
                <a:spcPts val="400"/>
              </a:spcBef>
              <a:spcAft>
                <a:spcPts val="0"/>
              </a:spcAft>
              <a:buClr>
                <a:schemeClr val="dk1"/>
              </a:buClr>
              <a:buFont typeface="Calibri"/>
              <a:buChar char="•"/>
              <a:defRPr/>
            </a:lvl7pPr>
            <a:lvl8pPr indent="-12700" marL="3429000" marR="0" rtl="0" algn="l">
              <a:lnSpc>
                <a:spcPct val="100000"/>
              </a:lnSpc>
              <a:spcBef>
                <a:spcPts val="400"/>
              </a:spcBef>
              <a:spcAft>
                <a:spcPts val="0"/>
              </a:spcAft>
              <a:buClr>
                <a:schemeClr val="dk1"/>
              </a:buClr>
              <a:buFont typeface="Calibri"/>
              <a:buChar char="•"/>
              <a:defRPr/>
            </a:lvl8pPr>
            <a:lvl9pPr indent="-12700" marL="3886200" marR="0" rtl="0" algn="l">
              <a:lnSpc>
                <a:spcPct val="100000"/>
              </a:lnSpc>
              <a:spcBef>
                <a:spcPts val="400"/>
              </a:spcBef>
              <a:spcAft>
                <a:spcPts val="0"/>
              </a:spcAft>
              <a:buClr>
                <a:schemeClr val="dk1"/>
              </a:buClr>
              <a:buFont typeface="Calibri"/>
              <a:buChar char="•"/>
              <a:defRPr/>
            </a:lvl9pPr>
          </a:lstStyle>
          <a:p/>
        </p:txBody>
      </p:sp>
      <p:sp>
        <p:nvSpPr>
          <p:cNvPr id="11" name="Shape 11"/>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12" name="Shape 1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13" name="Shape 13"/>
          <p:cNvSpPr txBox="1"/>
          <p:nvPr>
            <p:ph idx="12" type="sldNum"/>
          </p:nvPr>
        </p:nvSpPr>
        <p:spPr>
          <a:xfrm>
            <a:off x="6553200" y="6356350"/>
            <a:ext cx="2133598"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1" marL="4572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2" marL="9144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3" marL="13716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4" marL="18288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5" marL="22860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a:p>
            <a:pPr indent="0" lvl="6" marL="2743200">
              <a:spcBef>
                <a:spcPts val="0"/>
              </a:spcBef>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a:p>
            <a:pPr indent="0" lvl="7" marL="3200400">
              <a:spcBef>
                <a:spcPts val="0"/>
              </a:spcBef>
              <a:buClr>
                <a:srgbClr val="000000"/>
              </a:buClr>
              <a:buFont typeface="Courier New"/>
              <a:buNone/>
            </a:pPr>
            <a:r>
              <a:t/>
            </a:r>
            <a:endParaRPr b="0" baseline="0" i="0" sz="1400" u="none" cap="none" strike="noStrike">
              <a:solidFill>
                <a:srgbClr val="000000"/>
              </a:solidFill>
              <a:latin typeface="Arial"/>
              <a:ea typeface="Arial"/>
              <a:cs typeface="Arial"/>
              <a:sym typeface="Arial"/>
              <a:rtl val="0"/>
            </a:endParaRPr>
          </a:p>
          <a:p>
            <a:pPr indent="0" lvl="8" marL="3657600">
              <a:spcBef>
                <a:spcPts val="0"/>
              </a:spcBef>
              <a:buClr>
                <a:srgbClr val="000000"/>
              </a:buClr>
              <a:buFont typeface="Noto Symbol"/>
              <a:buNone/>
            </a:pPr>
            <a:r>
              <a:t/>
            </a:r>
            <a:endParaRPr b="0" baseline="0" i="0" sz="1400" u="none" cap="none" strike="noStrike">
              <a:solidFill>
                <a:srgbClr val="000000"/>
              </a:solidFill>
              <a:latin typeface="Arial"/>
              <a:ea typeface="Arial"/>
              <a:cs typeface="Arial"/>
              <a:sym typeface="Arial"/>
              <a:rtl val="0"/>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 Id="rId3" Type="http://schemas.openxmlformats.org/officeDocument/2006/relationships/image" Target="../media/image00.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 Id="rId3" Type="http://schemas.openxmlformats.org/officeDocument/2006/relationships/image" Target="../media/image0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pic>
        <p:nvPicPr>
          <p:cNvPr id="84" name="Shape 84"/>
          <p:cNvPicPr preferRelativeResize="0"/>
          <p:nvPr/>
        </p:nvPicPr>
        <p:blipFill rotWithShape="1">
          <a:blip r:embed="rId3">
            <a:alphaModFix/>
          </a:blip>
          <a:srcRect b="2876" l="11511" r="10071" t="9712"/>
          <a:stretch/>
        </p:blipFill>
        <p:spPr>
          <a:xfrm>
            <a:off x="2341502" y="414547"/>
            <a:ext cx="4364096" cy="3243052"/>
          </a:xfrm>
          <a:prstGeom prst="rect">
            <a:avLst/>
          </a:prstGeom>
          <a:noFill/>
          <a:ln>
            <a:noFill/>
          </a:ln>
        </p:spPr>
      </p:pic>
      <p:sp>
        <p:nvSpPr>
          <p:cNvPr id="85" name="Shape 85"/>
          <p:cNvSpPr txBox="1"/>
          <p:nvPr/>
        </p:nvSpPr>
        <p:spPr>
          <a:xfrm>
            <a:off x="1866900" y="3810000"/>
            <a:ext cx="5981699" cy="92332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5400" u="none" cap="none" strike="noStrike">
                <a:solidFill>
                  <a:schemeClr val="dk1"/>
                </a:solidFill>
                <a:latin typeface="Calibri"/>
                <a:ea typeface="Calibri"/>
                <a:cs typeface="Calibri"/>
                <a:sym typeface="Calibri"/>
                <a:rtl val="0"/>
              </a:rPr>
              <a:t>MS Mental Math</a:t>
            </a:r>
          </a:p>
        </p:txBody>
      </p:sp>
      <p:sp>
        <p:nvSpPr>
          <p:cNvPr id="86" name="Shape 86"/>
          <p:cNvSpPr/>
          <p:nvPr/>
        </p:nvSpPr>
        <p:spPr>
          <a:xfrm>
            <a:off x="2057400" y="4876800"/>
            <a:ext cx="5257799" cy="1077216"/>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3200" u="none" cap="none" strike="noStrike">
                <a:solidFill>
                  <a:srgbClr val="777777"/>
                </a:solidFill>
                <a:latin typeface="Calibri"/>
                <a:ea typeface="Calibri"/>
                <a:cs typeface="Calibri"/>
                <a:sym typeface="Calibri"/>
                <a:rtl val="0"/>
              </a:rPr>
              <a:t>5</a:t>
            </a:r>
            <a:r>
              <a:rPr b="0" baseline="30000" i="0" lang="en-US" sz="3200" u="none" cap="none" strike="noStrike">
                <a:solidFill>
                  <a:srgbClr val="777777"/>
                </a:solidFill>
                <a:latin typeface="Calibri"/>
                <a:ea typeface="Calibri"/>
                <a:cs typeface="Calibri"/>
                <a:sym typeface="Calibri"/>
                <a:rtl val="0"/>
              </a:rPr>
              <a:t>th </a:t>
            </a:r>
            <a:r>
              <a:rPr b="0" baseline="0" i="0" lang="en-US" sz="3200" u="none" cap="none" strike="noStrike">
                <a:solidFill>
                  <a:srgbClr val="777777"/>
                </a:solidFill>
                <a:latin typeface="Calibri"/>
                <a:ea typeface="Calibri"/>
                <a:cs typeface="Calibri"/>
                <a:sym typeface="Calibri"/>
                <a:rtl val="0"/>
              </a:rPr>
              <a:t>Annual WSMA Math Bowl</a:t>
            </a:r>
          </a:p>
          <a:p>
            <a:pPr indent="0" lvl="0" marL="0" marR="0" rtl="0" algn="ctr">
              <a:lnSpc>
                <a:spcPct val="100000"/>
              </a:lnSpc>
              <a:spcBef>
                <a:spcPts val="0"/>
              </a:spcBef>
              <a:spcAft>
                <a:spcPts val="0"/>
              </a:spcAft>
              <a:buClr>
                <a:srgbClr val="777777"/>
              </a:buClr>
              <a:buSzPct val="25000"/>
              <a:buFont typeface="Calibri"/>
              <a:buNone/>
            </a:pPr>
            <a:r>
              <a:rPr b="0" baseline="0" i="0" lang="en-US" sz="3200" u="none" cap="none" strike="noStrike">
                <a:solidFill>
                  <a:srgbClr val="777777"/>
                </a:solidFill>
                <a:latin typeface="Calibri"/>
                <a:ea typeface="Calibri"/>
                <a:cs typeface="Calibri"/>
                <a:sym typeface="Calibri"/>
                <a:rtl val="0"/>
              </a:rPr>
              <a:t>March 7th, 2015</a:t>
            </a:r>
          </a:p>
        </p:txBody>
      </p:sp>
      <p:sp>
        <p:nvSpPr>
          <p:cNvPr id="87" name="Shape 87"/>
          <p:cNvSpPr/>
          <p:nvPr/>
        </p:nvSpPr>
        <p:spPr>
          <a:xfrm>
            <a:off x="190500" y="6210326"/>
            <a:ext cx="8763000" cy="461664"/>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This test material is copyright © 2015 by the Washington Student Math Association and may not be distributed or reproduced other than for nonprofit educational purposes without the expressed written permission of WSMA. www.wastudentmath.org.</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pic>
        <p:nvPicPr>
          <p:cNvPr id="159" name="Shape 159"/>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60" name="Shape 160"/>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9 </a:t>
            </a:r>
          </a:p>
        </p:txBody>
      </p:sp>
      <p:sp>
        <p:nvSpPr>
          <p:cNvPr id="161" name="Shape 161"/>
          <p:cNvSpPr txBox="1"/>
          <p:nvPr>
            <p:ph idx="1" type="body"/>
          </p:nvPr>
        </p:nvSpPr>
        <p:spPr>
          <a:xfrm>
            <a:off x="457200" y="2819400"/>
            <a:ext cx="8229600" cy="2971799"/>
          </a:xfrm>
          <a:prstGeom prst="rect">
            <a:avLst/>
          </a:prstGeom>
          <a:noFill/>
          <a:ln>
            <a:noFill/>
          </a:ln>
        </p:spPr>
        <p:txBody>
          <a:bodyPr anchorCtr="0" anchor="t" bIns="45700" lIns="91425" rIns="91425" tIns="45700">
            <a:noAutofit/>
          </a:bodyPr>
          <a:lstStyle/>
          <a:p>
            <a:pPr indent="0" lvl="0" marL="0" marR="0" rtl="0" algn="l">
              <a:lnSpc>
                <a:spcPct val="138000"/>
              </a:lnSpc>
              <a:spcBef>
                <a:spcPts val="0"/>
              </a:spcBef>
              <a:spcAft>
                <a:spcPts val="0"/>
              </a:spcAft>
              <a:buClr>
                <a:schemeClr val="dk1"/>
              </a:buClr>
              <a:buSzPct val="25000"/>
              <a:buFont typeface="Calibri"/>
              <a:buNone/>
            </a:pPr>
            <a:r>
              <a:rPr b="0" baseline="0" i="0" lang="en-US" sz="2800" u="none" cap="none" strike="noStrike">
                <a:solidFill>
                  <a:srgbClr val="000000"/>
                </a:solidFill>
                <a:latin typeface="Arial"/>
                <a:ea typeface="Arial"/>
                <a:cs typeface="Arial"/>
                <a:sym typeface="Arial"/>
                <a:rtl val="0"/>
              </a:rPr>
              <a:t>Bobby picks a random integer from 1-100. If that integer is prime, he multiplies it by 11. If not, he multiplies it by 1.25. What is the probability that Bobby’s result is even? </a:t>
            </a:r>
          </a:p>
          <a:p>
            <a:pPr indent="0" lvl="0" marL="0" marR="0" rtl="0" algn="l">
              <a:lnSpc>
                <a:spcPct val="80000"/>
              </a:lnSpc>
              <a:spcBef>
                <a:spcPts val="0"/>
              </a:spcBef>
              <a:spcAft>
                <a:spcPts val="0"/>
              </a:spcAft>
              <a:buClr>
                <a:schemeClr val="dk1"/>
              </a:buClr>
              <a:buFont typeface="Calibri"/>
              <a:buNone/>
            </a:pPr>
            <a:r>
              <a:t/>
            </a:r>
            <a:endParaRPr b="0" baseline="0" i="0" sz="2700" u="none" cap="none" strike="noStrike">
              <a:solidFill>
                <a:schemeClr val="dk1"/>
              </a:solidFill>
              <a:latin typeface="Calibri"/>
              <a:ea typeface="Calibri"/>
              <a:cs typeface="Calibri"/>
              <a:sym typeface="Calibri"/>
              <a:rtl val="0"/>
            </a:endParaRPr>
          </a:p>
        </p:txBody>
      </p:sp>
      <p:sp>
        <p:nvSpPr>
          <p:cNvPr id="162" name="Shape 162"/>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6" name="Shape 166"/>
        <p:cNvGrpSpPr/>
        <p:nvPr/>
      </p:nvGrpSpPr>
      <p:grpSpPr>
        <a:xfrm>
          <a:off x="0" y="0"/>
          <a:ext cx="0" cy="0"/>
          <a:chOff x="0" y="0"/>
          <a:chExt cx="0" cy="0"/>
        </a:xfrm>
      </p:grpSpPr>
      <p:pic>
        <p:nvPicPr>
          <p:cNvPr id="167" name="Shape 167"/>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68" name="Shape 168"/>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10 </a:t>
            </a:r>
          </a:p>
        </p:txBody>
      </p:sp>
      <p:sp>
        <p:nvSpPr>
          <p:cNvPr id="169" name="Shape 169"/>
          <p:cNvSpPr txBox="1"/>
          <p:nvPr>
            <p:ph idx="1" type="body"/>
          </p:nvPr>
        </p:nvSpPr>
        <p:spPr>
          <a:xfrm>
            <a:off x="457200" y="2819400"/>
            <a:ext cx="8229600" cy="2971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3200" u="none" cap="none" strike="noStrike">
                <a:solidFill>
                  <a:srgbClr val="000000"/>
                </a:solidFill>
                <a:latin typeface="Arial"/>
                <a:ea typeface="Arial"/>
                <a:cs typeface="Arial"/>
                <a:sym typeface="Arial"/>
                <a:rtl val="0"/>
              </a:rPr>
              <a:t>How many ways are there of arranging the letters in the world “BOB”?  </a:t>
            </a:r>
          </a:p>
        </p:txBody>
      </p:sp>
      <p:sp>
        <p:nvSpPr>
          <p:cNvPr id="170" name="Shape 170"/>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4" name="Shape 174"/>
        <p:cNvGrpSpPr/>
        <p:nvPr/>
      </p:nvGrpSpPr>
      <p:grpSpPr>
        <a:xfrm>
          <a:off x="0" y="0"/>
          <a:ext cx="0" cy="0"/>
          <a:chOff x="0" y="0"/>
          <a:chExt cx="0" cy="0"/>
        </a:xfrm>
      </p:grpSpPr>
      <p:pic>
        <p:nvPicPr>
          <p:cNvPr id="175" name="Shape 175"/>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76" name="Shape 176"/>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11 </a:t>
            </a:r>
          </a:p>
        </p:txBody>
      </p:sp>
      <p:sp>
        <p:nvSpPr>
          <p:cNvPr id="177" name="Shape 177"/>
          <p:cNvSpPr txBox="1"/>
          <p:nvPr>
            <p:ph idx="1" type="body"/>
          </p:nvPr>
        </p:nvSpPr>
        <p:spPr>
          <a:xfrm>
            <a:off x="457200" y="2185406"/>
            <a:ext cx="8229600" cy="3605794"/>
          </a:xfrm>
          <a:prstGeom prst="rect">
            <a:avLst/>
          </a:prstGeom>
          <a:noFill/>
          <a:ln>
            <a:noFill/>
          </a:ln>
        </p:spPr>
        <p:txBody>
          <a:bodyPr anchorCtr="0" anchor="t" bIns="45700" lIns="91425" rIns="91425" tIns="45700">
            <a:noAutofit/>
          </a:bodyPr>
          <a:lstStyle/>
          <a:p>
            <a:pPr indent="0" lvl="0" marL="0" marR="0" rtl="0" algn="l">
              <a:lnSpc>
                <a:spcPct val="138000"/>
              </a:lnSpc>
              <a:spcBef>
                <a:spcPts val="0"/>
              </a:spcBef>
              <a:spcAft>
                <a:spcPts val="0"/>
              </a:spcAft>
              <a:buClr>
                <a:schemeClr val="dk1"/>
              </a:buClr>
              <a:buSzPct val="25000"/>
              <a:buFont typeface="Calibri"/>
              <a:buNone/>
            </a:pPr>
            <a:r>
              <a:rPr b="0" baseline="0" i="0" lang="en-US" sz="2400" u="none" cap="none" strike="noStrike">
                <a:solidFill>
                  <a:srgbClr val="000000"/>
                </a:solidFill>
                <a:latin typeface="Arial"/>
                <a:ea typeface="Arial"/>
                <a:cs typeface="Arial"/>
                <a:sym typeface="Arial"/>
                <a:rtl val="0"/>
              </a:rPr>
              <a:t>A pilot from Washington is flying a plane with 80 passengers, heading to New York. He makes a stop at Texas, then Illinois, then finally at New York. He picks up 20 passengers at Texas, and 6 passengers drop out. Then at Illinois, 30 passengers get on and 4 passengers drop out. In total, how many people are on the plane when they arrive at New York? </a:t>
            </a:r>
          </a:p>
          <a:p>
            <a:pPr indent="0" lvl="0" marL="0" marR="0" rtl="0" algn="l">
              <a:lnSpc>
                <a:spcPct val="100000"/>
              </a:lnSpc>
              <a:spcBef>
                <a:spcPts val="0"/>
              </a:spcBef>
              <a:spcAft>
                <a:spcPts val="0"/>
              </a:spcAft>
              <a:buClr>
                <a:schemeClr val="dk1"/>
              </a:buClr>
              <a:buFont typeface="Calibri"/>
              <a:buNone/>
            </a:pPr>
            <a:r>
              <a:t/>
            </a:r>
            <a:endParaRPr b="0" baseline="0" i="0" sz="3200" u="none" cap="none" strike="noStrike">
              <a:solidFill>
                <a:schemeClr val="dk1"/>
              </a:solidFill>
              <a:latin typeface="Calibri"/>
              <a:ea typeface="Calibri"/>
              <a:cs typeface="Calibri"/>
              <a:sym typeface="Calibri"/>
              <a:rtl val="0"/>
            </a:endParaRPr>
          </a:p>
        </p:txBody>
      </p:sp>
      <p:sp>
        <p:nvSpPr>
          <p:cNvPr id="178" name="Shape 178"/>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2" name="Shape 182"/>
        <p:cNvGrpSpPr/>
        <p:nvPr/>
      </p:nvGrpSpPr>
      <p:grpSpPr>
        <a:xfrm>
          <a:off x="0" y="0"/>
          <a:ext cx="0" cy="0"/>
          <a:chOff x="0" y="0"/>
          <a:chExt cx="0" cy="0"/>
        </a:xfrm>
      </p:grpSpPr>
      <p:pic>
        <p:nvPicPr>
          <p:cNvPr id="183" name="Shape 183"/>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84" name="Shape 184"/>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12 </a:t>
            </a:r>
          </a:p>
        </p:txBody>
      </p:sp>
      <p:sp>
        <p:nvSpPr>
          <p:cNvPr id="185" name="Shape 185"/>
          <p:cNvSpPr txBox="1"/>
          <p:nvPr>
            <p:ph idx="1" type="body"/>
          </p:nvPr>
        </p:nvSpPr>
        <p:spPr>
          <a:xfrm>
            <a:off x="457200" y="2231174"/>
            <a:ext cx="8229600" cy="278607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3200" u="none" cap="none" strike="noStrike">
                <a:solidFill>
                  <a:srgbClr val="000000"/>
                </a:solidFill>
                <a:latin typeface="Arial"/>
                <a:ea typeface="Arial"/>
                <a:cs typeface="Arial"/>
                <a:sym typeface="Arial"/>
                <a:rtl val="0"/>
              </a:rPr>
              <a:t>Six people are going to eat dinner. They sit at a table with 6 seats uniformly distributed on the sides, how many ways can these 6 arrange themselves? </a:t>
            </a:r>
          </a:p>
        </p:txBody>
      </p:sp>
      <p:sp>
        <p:nvSpPr>
          <p:cNvPr id="186" name="Shape 186"/>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0" name="Shape 190"/>
        <p:cNvGrpSpPr/>
        <p:nvPr/>
      </p:nvGrpSpPr>
      <p:grpSpPr>
        <a:xfrm>
          <a:off x="0" y="0"/>
          <a:ext cx="0" cy="0"/>
          <a:chOff x="0" y="0"/>
          <a:chExt cx="0" cy="0"/>
        </a:xfrm>
      </p:grpSpPr>
      <p:pic>
        <p:nvPicPr>
          <p:cNvPr id="191" name="Shape 191"/>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92" name="Shape 192"/>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13 </a:t>
            </a:r>
          </a:p>
        </p:txBody>
      </p:sp>
      <p:sp>
        <p:nvSpPr>
          <p:cNvPr id="193" name="Shape 193"/>
          <p:cNvSpPr txBox="1"/>
          <p:nvPr>
            <p:ph idx="1" type="body"/>
          </p:nvPr>
        </p:nvSpPr>
        <p:spPr>
          <a:xfrm>
            <a:off x="457200" y="2819400"/>
            <a:ext cx="8229600" cy="2971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3200" u="none" cap="none" strike="noStrike">
                <a:solidFill>
                  <a:srgbClr val="000000"/>
                </a:solidFill>
                <a:latin typeface="Arial"/>
                <a:ea typeface="Arial"/>
                <a:cs typeface="Arial"/>
                <a:sym typeface="Arial"/>
                <a:rtl val="0"/>
              </a:rPr>
              <a:t>Order the following from the lowest to greatest: 4^1000, 5^800, 10^500. </a:t>
            </a:r>
          </a:p>
        </p:txBody>
      </p:sp>
      <p:sp>
        <p:nvSpPr>
          <p:cNvPr id="194" name="Shape 194"/>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8" name="Shape 198"/>
        <p:cNvGrpSpPr/>
        <p:nvPr/>
      </p:nvGrpSpPr>
      <p:grpSpPr>
        <a:xfrm>
          <a:off x="0" y="0"/>
          <a:ext cx="0" cy="0"/>
          <a:chOff x="0" y="0"/>
          <a:chExt cx="0" cy="0"/>
        </a:xfrm>
      </p:grpSpPr>
      <p:pic>
        <p:nvPicPr>
          <p:cNvPr id="199" name="Shape 199"/>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200" name="Shape 200"/>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14 </a:t>
            </a:r>
          </a:p>
        </p:txBody>
      </p:sp>
      <p:sp>
        <p:nvSpPr>
          <p:cNvPr id="201" name="Shape 201"/>
          <p:cNvSpPr txBox="1"/>
          <p:nvPr>
            <p:ph idx="1" type="body"/>
          </p:nvPr>
        </p:nvSpPr>
        <p:spPr>
          <a:xfrm>
            <a:off x="457200" y="2819400"/>
            <a:ext cx="8229600" cy="29717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dk1"/>
              </a:buClr>
              <a:buSzPct val="25000"/>
              <a:buFont typeface="Calibri"/>
              <a:buNone/>
            </a:pPr>
            <a:r>
              <a:rPr b="0" baseline="0" i="0" lang="en-US" sz="3200" u="none" cap="none" strike="noStrike">
                <a:solidFill>
                  <a:srgbClr val="000000"/>
                </a:solidFill>
                <a:latin typeface="Arial"/>
                <a:ea typeface="Arial"/>
                <a:cs typeface="Arial"/>
                <a:sym typeface="Arial"/>
                <a:rtl val="0"/>
              </a:rPr>
              <a:t>What is 4567^2-4566^2?</a:t>
            </a:r>
          </a:p>
          <a:p>
            <a:pPr indent="0" lvl="0" marL="0" marR="0" rtl="0" algn="l">
              <a:lnSpc>
                <a:spcPct val="90000"/>
              </a:lnSpc>
              <a:spcBef>
                <a:spcPts val="0"/>
              </a:spcBef>
              <a:spcAft>
                <a:spcPts val="0"/>
              </a:spcAft>
              <a:buClr>
                <a:schemeClr val="dk1"/>
              </a:buClr>
              <a:buFont typeface="Calibri"/>
              <a:buNone/>
            </a:pPr>
            <a:r>
              <a:t/>
            </a:r>
            <a:endParaRPr b="0" baseline="0" i="0" sz="2950" u="none" cap="none" strike="noStrike">
              <a:solidFill>
                <a:schemeClr val="dk1"/>
              </a:solidFill>
              <a:latin typeface="Calibri"/>
              <a:ea typeface="Calibri"/>
              <a:cs typeface="Calibri"/>
              <a:sym typeface="Calibri"/>
              <a:rtl val="0"/>
            </a:endParaRPr>
          </a:p>
        </p:txBody>
      </p:sp>
      <p:sp>
        <p:nvSpPr>
          <p:cNvPr id="202" name="Shape 202"/>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6" name="Shape 206"/>
        <p:cNvGrpSpPr/>
        <p:nvPr/>
      </p:nvGrpSpPr>
      <p:grpSpPr>
        <a:xfrm>
          <a:off x="0" y="0"/>
          <a:ext cx="0" cy="0"/>
          <a:chOff x="0" y="0"/>
          <a:chExt cx="0" cy="0"/>
        </a:xfrm>
      </p:grpSpPr>
      <p:pic>
        <p:nvPicPr>
          <p:cNvPr id="207" name="Shape 207"/>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208" name="Shape 208"/>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15</a:t>
            </a:r>
          </a:p>
        </p:txBody>
      </p:sp>
      <p:sp>
        <p:nvSpPr>
          <p:cNvPr id="209" name="Shape 209"/>
          <p:cNvSpPr txBox="1"/>
          <p:nvPr>
            <p:ph idx="1" type="body"/>
          </p:nvPr>
        </p:nvSpPr>
        <p:spPr>
          <a:xfrm>
            <a:off x="457200" y="2402802"/>
            <a:ext cx="8229600" cy="3318156"/>
          </a:xfrm>
          <a:prstGeom prst="rect">
            <a:avLst/>
          </a:prstGeom>
          <a:noFill/>
          <a:ln>
            <a:noFill/>
          </a:ln>
        </p:spPr>
        <p:txBody>
          <a:bodyPr anchorCtr="0" anchor="t" bIns="45700" lIns="91425" rIns="91425" tIns="45700">
            <a:noAutofit/>
          </a:bodyPr>
          <a:lstStyle/>
          <a:p>
            <a:pPr indent="0" lvl="0" marL="0" marR="0" rtl="0" algn="l">
              <a:lnSpc>
                <a:spcPct val="115000"/>
              </a:lnSpc>
              <a:spcBef>
                <a:spcPts val="0"/>
              </a:spcBef>
              <a:spcAft>
                <a:spcPts val="0"/>
              </a:spcAft>
              <a:buClr>
                <a:schemeClr val="dk1"/>
              </a:buClr>
              <a:buSzPct val="25000"/>
              <a:buFont typeface="Calibri"/>
              <a:buNone/>
            </a:pPr>
            <a:r>
              <a:rPr b="0" baseline="0" i="0" lang="en-US" sz="3200" u="none" cap="none" strike="noStrike">
                <a:solidFill>
                  <a:srgbClr val="000000"/>
                </a:solidFill>
                <a:latin typeface="Arial"/>
                <a:ea typeface="Arial"/>
                <a:cs typeface="Arial"/>
                <a:sym typeface="Arial"/>
                <a:rtl val="0"/>
              </a:rPr>
              <a:t>What is the equation of a line that goes through point (3a+1,2a+6) if the line is parallel to the line 6x=3y-5 if a is the root of the equation x^+10x+25. Answer in slope intercept form. </a:t>
            </a:r>
          </a:p>
          <a:p>
            <a:pPr indent="0" lvl="0" marL="0" marR="0" rtl="0" algn="l">
              <a:lnSpc>
                <a:spcPct val="100000"/>
              </a:lnSpc>
              <a:spcBef>
                <a:spcPts val="0"/>
              </a:spcBef>
              <a:spcAft>
                <a:spcPts val="0"/>
              </a:spcAft>
              <a:buClr>
                <a:schemeClr val="dk1"/>
              </a:buClr>
              <a:buFont typeface="Calibri"/>
              <a:buNone/>
            </a:pPr>
            <a:r>
              <a:t/>
            </a:r>
            <a:endParaRPr b="0" baseline="0" i="0" sz="3200" u="none" cap="none" strike="noStrike">
              <a:solidFill>
                <a:schemeClr val="dk1"/>
              </a:solidFill>
              <a:latin typeface="Calibri"/>
              <a:ea typeface="Calibri"/>
              <a:cs typeface="Calibri"/>
              <a:sym typeface="Calibri"/>
              <a:rtl val="0"/>
            </a:endParaRPr>
          </a:p>
        </p:txBody>
      </p:sp>
      <p:sp>
        <p:nvSpPr>
          <p:cNvPr id="210" name="Shape 210"/>
          <p:cNvSpPr/>
          <p:nvPr/>
        </p:nvSpPr>
        <p:spPr>
          <a:xfrm>
            <a:off x="2286000" y="6400800"/>
            <a:ext cx="4572000" cy="2768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4" name="Shape 214"/>
        <p:cNvGrpSpPr/>
        <p:nvPr/>
      </p:nvGrpSpPr>
      <p:grpSpPr>
        <a:xfrm>
          <a:off x="0" y="0"/>
          <a:ext cx="0" cy="0"/>
          <a:chOff x="0" y="0"/>
          <a:chExt cx="0" cy="0"/>
        </a:xfrm>
      </p:grpSpPr>
      <p:pic>
        <p:nvPicPr>
          <p:cNvPr id="215" name="Shape 215"/>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216" name="Shape 216"/>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16</a:t>
            </a:r>
          </a:p>
        </p:txBody>
      </p:sp>
      <p:sp>
        <p:nvSpPr>
          <p:cNvPr id="217" name="Shape 217"/>
          <p:cNvSpPr txBox="1"/>
          <p:nvPr>
            <p:ph idx="1" type="body"/>
          </p:nvPr>
        </p:nvSpPr>
        <p:spPr>
          <a:xfrm>
            <a:off x="457200" y="2819400"/>
            <a:ext cx="8229600" cy="2971799"/>
          </a:xfrm>
          <a:prstGeom prst="rect">
            <a:avLst/>
          </a:prstGeom>
          <a:noFill/>
          <a:ln>
            <a:noFill/>
          </a:ln>
        </p:spPr>
        <p:txBody>
          <a:bodyPr anchorCtr="0" anchor="t" bIns="45700" lIns="91425" rIns="91425" tIns="45700">
            <a:noAutofit/>
          </a:bodyPr>
          <a:lstStyle/>
          <a:p>
            <a:pPr indent="0" lvl="0" marL="0" marR="0" rtl="0" algn="l">
              <a:lnSpc>
                <a:spcPct val="115000"/>
              </a:lnSpc>
              <a:spcBef>
                <a:spcPts val="0"/>
              </a:spcBef>
              <a:spcAft>
                <a:spcPts val="0"/>
              </a:spcAft>
              <a:buClr>
                <a:schemeClr val="dk1"/>
              </a:buClr>
              <a:buSzPct val="25000"/>
              <a:buFont typeface="Calibri"/>
              <a:buNone/>
            </a:pPr>
            <a:r>
              <a:rPr b="0" baseline="0" i="0" lang="en-US" sz="3200" u="none" cap="none" strike="noStrike">
                <a:solidFill>
                  <a:srgbClr val="000000"/>
                </a:solidFill>
                <a:latin typeface="Arial"/>
                <a:ea typeface="Arial"/>
                <a:cs typeface="Arial"/>
                <a:sym typeface="Arial"/>
                <a:rtl val="0"/>
              </a:rPr>
              <a:t>2^a +10=1034 What is a^3? </a:t>
            </a:r>
          </a:p>
          <a:p>
            <a:pPr indent="0" lvl="0" marL="0" marR="0" rtl="0" algn="l">
              <a:lnSpc>
                <a:spcPct val="100000"/>
              </a:lnSpc>
              <a:spcBef>
                <a:spcPts val="0"/>
              </a:spcBef>
              <a:spcAft>
                <a:spcPts val="0"/>
              </a:spcAft>
              <a:buClr>
                <a:schemeClr val="dk1"/>
              </a:buClr>
              <a:buFont typeface="Calibri"/>
              <a:buNone/>
            </a:pPr>
            <a:r>
              <a:t/>
            </a:r>
            <a:endParaRPr b="0" baseline="0" i="0" sz="3200" u="none" cap="none" strike="noStrike">
              <a:solidFill>
                <a:schemeClr val="dk1"/>
              </a:solidFill>
              <a:latin typeface="Calibri"/>
              <a:ea typeface="Calibri"/>
              <a:cs typeface="Calibri"/>
              <a:sym typeface="Calibri"/>
              <a:rtl val="0"/>
            </a:endParaRPr>
          </a:p>
        </p:txBody>
      </p:sp>
      <p:sp>
        <p:nvSpPr>
          <p:cNvPr id="218" name="Shape 218"/>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2" name="Shape 92"/>
        <p:cNvGrpSpPr/>
        <p:nvPr/>
      </p:nvGrpSpPr>
      <p:grpSpPr>
        <a:xfrm>
          <a:off x="0" y="0"/>
          <a:ext cx="0" cy="0"/>
          <a:chOff x="0" y="0"/>
          <a:chExt cx="0" cy="0"/>
        </a:xfrm>
      </p:grpSpPr>
      <p:pic>
        <p:nvPicPr>
          <p:cNvPr id="93" name="Shape 93"/>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94" name="Shape 94"/>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1 </a:t>
            </a:r>
          </a:p>
        </p:txBody>
      </p:sp>
      <p:sp>
        <p:nvSpPr>
          <p:cNvPr id="95" name="Shape 95"/>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
        <p:nvSpPr>
          <p:cNvPr id="96" name="Shape 96"/>
          <p:cNvSpPr txBox="1"/>
          <p:nvPr/>
        </p:nvSpPr>
        <p:spPr>
          <a:xfrm>
            <a:off x="457200" y="2590800"/>
            <a:ext cx="8305799" cy="2554543"/>
          </a:xfrm>
          <a:prstGeom prst="rect">
            <a:avLst/>
          </a:prstGeom>
          <a:noFill/>
          <a:ln>
            <a:noFill/>
          </a:ln>
        </p:spPr>
        <p:txBody>
          <a:bodyPr anchorCtr="0" anchor="t" bIns="45700" lIns="91425" rIns="91425" tIns="45700">
            <a:noAutofit/>
          </a:bodyPr>
          <a:lstStyle/>
          <a:p>
            <a:pPr indent="0" lvl="0" marL="0" marR="0" rtl="0" algn="l">
              <a:lnSpc>
                <a:spcPct val="138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What is the value of (5!)^2?</a:t>
            </a:r>
          </a:p>
          <a:p>
            <a:pPr indent="0" lvl="0" marL="0" marR="0" rtl="0" algn="l">
              <a:lnSpc>
                <a:spcPct val="100000"/>
              </a:lnSpc>
              <a:spcBef>
                <a:spcPts val="0"/>
              </a:spcBef>
              <a:spcAft>
                <a:spcPts val="0"/>
              </a:spcAft>
              <a:buClr>
                <a:srgbClr val="000000"/>
              </a:buClr>
              <a:buFont typeface="Arial"/>
              <a:buNone/>
            </a:pPr>
            <a:r>
              <a:t/>
            </a:r>
            <a:endParaRPr b="0" baseline="0" i="0" sz="3200" u="none" cap="none" strike="noStrike">
              <a:solidFill>
                <a:schemeClr val="dk1"/>
              </a:solidFill>
              <a:latin typeface="Calibri"/>
              <a:ea typeface="Calibri"/>
              <a:cs typeface="Calibri"/>
              <a:sym typeface="Calibri"/>
              <a:rtl val="0"/>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pic>
        <p:nvPicPr>
          <p:cNvPr id="101" name="Shape 101"/>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02" name="Shape 102"/>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2 </a:t>
            </a:r>
          </a:p>
        </p:txBody>
      </p:sp>
      <p:sp>
        <p:nvSpPr>
          <p:cNvPr id="103" name="Shape 103"/>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
        <p:nvSpPr>
          <p:cNvPr id="104" name="Shape 104"/>
          <p:cNvSpPr txBox="1"/>
          <p:nvPr/>
        </p:nvSpPr>
        <p:spPr>
          <a:xfrm>
            <a:off x="914400" y="2514600"/>
            <a:ext cx="7543800" cy="1569660"/>
          </a:xfrm>
          <a:prstGeom prst="rect">
            <a:avLst/>
          </a:prstGeom>
          <a:noFill/>
          <a:ln>
            <a:noFill/>
          </a:ln>
        </p:spPr>
        <p:txBody>
          <a:bodyPr anchorCtr="0" anchor="t" bIns="45700" lIns="91425" rIns="91425" tIns="45700">
            <a:noAutofit/>
          </a:bodyPr>
          <a:lstStyle/>
          <a:p>
            <a:pPr indent="0" lvl="0" marL="0" marR="0" rtl="0" algn="l">
              <a:lnSpc>
                <a:spcPct val="138000"/>
              </a:lnSpc>
              <a:spcBef>
                <a:spcPts val="0"/>
              </a:spcBef>
              <a:spcAft>
                <a:spcPts val="0"/>
              </a:spcAft>
              <a:buClr>
                <a:srgbClr val="000000"/>
              </a:buClr>
              <a:buSzPct val="25000"/>
              <a:buFont typeface="Arial"/>
              <a:buNone/>
            </a:pPr>
            <a:r>
              <a:rPr b="0" baseline="0" i="0" lang="en-US" sz="3200" u="none" cap="none" strike="noStrike">
                <a:solidFill>
                  <a:srgbClr val="000000"/>
                </a:solidFill>
                <a:latin typeface="Arial"/>
                <a:ea typeface="Arial"/>
                <a:cs typeface="Arial"/>
                <a:sym typeface="Arial"/>
                <a:rtl val="0"/>
              </a:rPr>
              <a:t>What is the sum of the first 6 numbers of fibonacci sequence? </a:t>
            </a:r>
            <a:r>
              <a:rPr b="0" baseline="0" i="0" lang="en-US" sz="3200" u="none" cap="none" strike="noStrike">
                <a:solidFill>
                  <a:schemeClr val="dk1"/>
                </a:solidFill>
                <a:latin typeface="Calibri"/>
                <a:ea typeface="Calibri"/>
                <a:cs typeface="Calibri"/>
                <a:sym typeface="Calibri"/>
                <a:rtl val="0"/>
              </a:rPr>
              <a:t> </a:t>
            </a:r>
          </a:p>
          <a:p>
            <a:pPr indent="0" lvl="0" marL="0" marR="0" rtl="0" algn="l">
              <a:lnSpc>
                <a:spcPct val="100000"/>
              </a:lnSpc>
              <a:spcBef>
                <a:spcPts val="0"/>
              </a:spcBef>
              <a:spcAft>
                <a:spcPts val="0"/>
              </a:spcAft>
              <a:buClr>
                <a:srgbClr val="000000"/>
              </a:buClr>
              <a:buFont typeface="Arial"/>
              <a:buNone/>
            </a:pPr>
            <a:r>
              <a:t/>
            </a:r>
            <a:endParaRPr b="0" baseline="0" i="0" sz="3200" u="none" cap="none" strike="noStrike">
              <a:solidFill>
                <a:schemeClr val="dk1"/>
              </a:solidFill>
              <a:latin typeface="Calibri"/>
              <a:ea typeface="Calibri"/>
              <a:cs typeface="Calibri"/>
              <a:sym typeface="Calibri"/>
              <a:rtl val="0"/>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x="0" y="0"/>
          <a:ext cx="0" cy="0"/>
          <a:chOff x="0" y="0"/>
          <a:chExt cx="0" cy="0"/>
        </a:xfrm>
      </p:grpSpPr>
      <p:pic>
        <p:nvPicPr>
          <p:cNvPr id="109" name="Shape 109"/>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10" name="Shape 110"/>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3 </a:t>
            </a:r>
          </a:p>
        </p:txBody>
      </p:sp>
      <p:sp>
        <p:nvSpPr>
          <p:cNvPr id="111" name="Shape 111"/>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
        <p:nvSpPr>
          <p:cNvPr id="112" name="Shape 112"/>
          <p:cNvSpPr txBox="1"/>
          <p:nvPr/>
        </p:nvSpPr>
        <p:spPr>
          <a:xfrm>
            <a:off x="686825" y="2250375"/>
            <a:ext cx="8001000" cy="1569599"/>
          </a:xfrm>
          <a:prstGeom prst="rect">
            <a:avLst/>
          </a:prstGeom>
          <a:noFill/>
          <a:ln>
            <a:noFill/>
          </a:ln>
        </p:spPr>
        <p:txBody>
          <a:bodyPr anchorCtr="0" anchor="t" bIns="45700" lIns="91425" rIns="91425" tIns="45700">
            <a:noAutofit/>
          </a:bodyPr>
          <a:lstStyle/>
          <a:p>
            <a:pPr indent="0" lvl="0" marL="0" marR="0" rtl="0" algn="l">
              <a:lnSpc>
                <a:spcPct val="138000"/>
              </a:lnSpc>
              <a:spcBef>
                <a:spcPts val="0"/>
              </a:spcBef>
              <a:spcAft>
                <a:spcPts val="0"/>
              </a:spcAft>
              <a:buClr>
                <a:srgbClr val="000000"/>
              </a:buClr>
              <a:buSzPct val="25000"/>
              <a:buFont typeface="Arial"/>
              <a:buNone/>
            </a:pPr>
            <a:r>
              <a:rPr b="0" baseline="0" i="0" lang="en-US" sz="3200" u="none" cap="none" strike="noStrike">
                <a:solidFill>
                  <a:srgbClr val="000000"/>
                </a:solidFill>
                <a:latin typeface="Arial"/>
                <a:ea typeface="Arial"/>
                <a:cs typeface="Arial"/>
                <a:sym typeface="Arial"/>
                <a:rtl val="0"/>
              </a:rPr>
              <a:t>How many planes of symmetry does a cube have? </a:t>
            </a:r>
          </a:p>
          <a:p>
            <a:pPr indent="0" lvl="0" marL="0" marR="0" rtl="0" algn="l">
              <a:lnSpc>
                <a:spcPct val="115000"/>
              </a:lnSpc>
              <a:spcBef>
                <a:spcPts val="0"/>
              </a:spcBef>
              <a:spcAft>
                <a:spcPts val="0"/>
              </a:spcAft>
              <a:buClr>
                <a:schemeClr val="dk1"/>
              </a:buClr>
              <a:buFont typeface="Arial"/>
              <a:buNone/>
            </a:pPr>
            <a:r>
              <a:t/>
            </a:r>
            <a:endParaRPr b="0" baseline="0" i="0" sz="32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rgbClr val="000000"/>
              </a:buClr>
              <a:buFont typeface="Arial"/>
              <a:buNone/>
            </a:pPr>
            <a:r>
              <a:t/>
            </a:r>
            <a:endParaRPr b="0" baseline="0" i="0" sz="3200" u="none" cap="none" strike="noStrike">
              <a:solidFill>
                <a:schemeClr val="dk1"/>
              </a:solidFill>
              <a:latin typeface="Calibri"/>
              <a:ea typeface="Calibri"/>
              <a:cs typeface="Calibri"/>
              <a:sym typeface="Calibri"/>
              <a:rtl val="0"/>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pic>
        <p:nvPicPr>
          <p:cNvPr id="117" name="Shape 117"/>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18" name="Shape 118"/>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4 </a:t>
            </a:r>
          </a:p>
        </p:txBody>
      </p:sp>
      <p:sp>
        <p:nvSpPr>
          <p:cNvPr id="119" name="Shape 119"/>
          <p:cNvSpPr txBox="1"/>
          <p:nvPr>
            <p:ph idx="1" type="body"/>
          </p:nvPr>
        </p:nvSpPr>
        <p:spPr>
          <a:xfrm>
            <a:off x="457200" y="2819400"/>
            <a:ext cx="8229600" cy="2971799"/>
          </a:xfrm>
          <a:prstGeom prst="rect">
            <a:avLst/>
          </a:prstGeom>
          <a:noFill/>
          <a:ln>
            <a:noFill/>
          </a:ln>
        </p:spPr>
        <p:txBody>
          <a:bodyPr anchorCtr="0" anchor="t" bIns="45700" lIns="91425" rIns="91425" tIns="45700">
            <a:noAutofit/>
          </a:bodyPr>
          <a:lstStyle/>
          <a:p>
            <a:pPr indent="0" lvl="0" marL="203200" marR="0" rtl="0" algn="l">
              <a:lnSpc>
                <a:spcPct val="100000"/>
              </a:lnSpc>
              <a:spcBef>
                <a:spcPts val="0"/>
              </a:spcBef>
              <a:spcAft>
                <a:spcPts val="0"/>
              </a:spcAft>
              <a:buClr>
                <a:schemeClr val="dk1"/>
              </a:buClr>
              <a:buSzPct val="25000"/>
              <a:buFont typeface="Calibri"/>
              <a:buNone/>
            </a:pPr>
            <a:r>
              <a:rPr b="0" baseline="0" i="0" lang="en-US" sz="3200" u="none" cap="none" strike="noStrike">
                <a:solidFill>
                  <a:srgbClr val="000000"/>
                </a:solidFill>
                <a:latin typeface="Arial"/>
                <a:ea typeface="Arial"/>
                <a:cs typeface="Arial"/>
                <a:sym typeface="Arial"/>
                <a:rtl val="0"/>
              </a:rPr>
              <a:t>How many possible ways can you reach the point (2,8) in 10 steps if you start from the origin and can move 1 unit directly up or left every step? </a:t>
            </a:r>
          </a:p>
          <a:p>
            <a:pPr indent="0" lvl="0" marL="0" marR="0" rtl="0" algn="l">
              <a:lnSpc>
                <a:spcPct val="115000"/>
              </a:lnSpc>
              <a:spcBef>
                <a:spcPts val="0"/>
              </a:spcBef>
              <a:spcAft>
                <a:spcPts val="0"/>
              </a:spcAft>
              <a:buClr>
                <a:schemeClr val="dk1"/>
              </a:buClr>
              <a:buFont typeface="Arial"/>
              <a:buNone/>
            </a:pPr>
            <a:r>
              <a:t/>
            </a:r>
            <a:endParaRPr b="0" baseline="0" i="0" sz="11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chemeClr val="dk1"/>
              </a:buClr>
              <a:buFont typeface="Calibri"/>
              <a:buNone/>
            </a:pPr>
            <a:r>
              <a:t/>
            </a:r>
            <a:endParaRPr b="0" baseline="0" i="0" sz="3200" u="none" cap="none" strike="noStrike">
              <a:solidFill>
                <a:schemeClr val="dk1"/>
              </a:solidFill>
              <a:latin typeface="Calibri"/>
              <a:ea typeface="Calibri"/>
              <a:cs typeface="Calibri"/>
              <a:sym typeface="Calibri"/>
              <a:rtl val="0"/>
            </a:endParaRPr>
          </a:p>
        </p:txBody>
      </p:sp>
      <p:sp>
        <p:nvSpPr>
          <p:cNvPr id="120" name="Shape 120"/>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pic>
        <p:nvPicPr>
          <p:cNvPr id="125" name="Shape 125"/>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26" name="Shape 126"/>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5 </a:t>
            </a:r>
          </a:p>
        </p:txBody>
      </p:sp>
      <p:sp>
        <p:nvSpPr>
          <p:cNvPr id="127" name="Shape 127"/>
          <p:cNvSpPr txBox="1"/>
          <p:nvPr>
            <p:ph idx="1" type="body"/>
          </p:nvPr>
        </p:nvSpPr>
        <p:spPr>
          <a:xfrm>
            <a:off x="457200" y="2819400"/>
            <a:ext cx="8229600" cy="2971799"/>
          </a:xfrm>
          <a:prstGeom prst="rect">
            <a:avLst/>
          </a:prstGeom>
          <a:noFill/>
          <a:ln>
            <a:noFill/>
          </a:ln>
        </p:spPr>
        <p:txBody>
          <a:bodyPr anchorCtr="0" anchor="t" bIns="45700" lIns="91425" rIns="91425" tIns="45700">
            <a:noAutofit/>
          </a:bodyPr>
          <a:lstStyle/>
          <a:p>
            <a:pPr indent="0" lvl="0" marL="203200" marR="0" rtl="0" algn="l">
              <a:lnSpc>
                <a:spcPct val="100000"/>
              </a:lnSpc>
              <a:spcBef>
                <a:spcPts val="0"/>
              </a:spcBef>
              <a:spcAft>
                <a:spcPts val="0"/>
              </a:spcAft>
              <a:buClr>
                <a:schemeClr val="dk1"/>
              </a:buClr>
              <a:buSzPct val="25000"/>
              <a:buFont typeface="Calibri"/>
              <a:buNone/>
            </a:pPr>
            <a:r>
              <a:rPr b="0" baseline="0" i="0" lang="en-US" sz="2700" u="none" cap="none" strike="noStrike">
                <a:solidFill>
                  <a:srgbClr val="000000"/>
                </a:solidFill>
                <a:latin typeface="Arial"/>
                <a:ea typeface="Arial"/>
                <a:cs typeface="Arial"/>
                <a:sym typeface="Arial"/>
                <a:rtl val="0"/>
              </a:rPr>
              <a:t>Matt has 1000 tiles numbered 1 to 1000. They all start with the white side up, the other side is black. Each tile he only flips if the white side is face up. He starts by flipping over the first tile. Then he flips over every other tile starting with the second. Then every third tile starting with the third. What will be the last tile to be flipped? </a:t>
            </a:r>
          </a:p>
          <a:p>
            <a:pPr indent="0" lvl="0" marL="0" marR="0" rtl="0" algn="l">
              <a:lnSpc>
                <a:spcPct val="100000"/>
              </a:lnSpc>
              <a:spcBef>
                <a:spcPts val="0"/>
              </a:spcBef>
              <a:spcAft>
                <a:spcPts val="0"/>
              </a:spcAft>
              <a:buClr>
                <a:schemeClr val="dk1"/>
              </a:buClr>
              <a:buFont typeface="Calibri"/>
              <a:buNone/>
            </a:pPr>
            <a:r>
              <a:t/>
            </a:r>
            <a:endParaRPr b="0" baseline="0" i="0" sz="3200" u="none" cap="none" strike="noStrike">
              <a:solidFill>
                <a:schemeClr val="dk1"/>
              </a:solidFill>
              <a:latin typeface="Calibri"/>
              <a:ea typeface="Calibri"/>
              <a:cs typeface="Calibri"/>
              <a:sym typeface="Calibri"/>
              <a:rtl val="0"/>
            </a:endParaRPr>
          </a:p>
        </p:txBody>
      </p:sp>
      <p:sp>
        <p:nvSpPr>
          <p:cNvPr id="128" name="Shape 128"/>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pic>
        <p:nvPicPr>
          <p:cNvPr id="133" name="Shape 133"/>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34" name="Shape 134"/>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6 </a:t>
            </a:r>
          </a:p>
        </p:txBody>
      </p:sp>
      <p:sp>
        <p:nvSpPr>
          <p:cNvPr id="135" name="Shape 135"/>
          <p:cNvSpPr txBox="1"/>
          <p:nvPr>
            <p:ph idx="1" type="body"/>
          </p:nvPr>
        </p:nvSpPr>
        <p:spPr>
          <a:xfrm>
            <a:off x="457200" y="2773850"/>
            <a:ext cx="8229600" cy="2971799"/>
          </a:xfrm>
          <a:prstGeom prst="rect">
            <a:avLst/>
          </a:prstGeom>
          <a:noFill/>
          <a:ln>
            <a:noFill/>
          </a:ln>
        </p:spPr>
        <p:txBody>
          <a:bodyPr anchorCtr="0" anchor="t" bIns="45700" lIns="91425" rIns="91425" tIns="45700">
            <a:noAutofit/>
          </a:bodyPr>
          <a:lstStyle/>
          <a:p>
            <a:pPr indent="0" lvl="0" marL="0" marR="0" rtl="0" algn="l">
              <a:lnSpc>
                <a:spcPct val="138000"/>
              </a:lnSpc>
              <a:spcBef>
                <a:spcPts val="0"/>
              </a:spcBef>
              <a:spcAft>
                <a:spcPts val="0"/>
              </a:spcAft>
              <a:buClr>
                <a:schemeClr val="dk1"/>
              </a:buClr>
              <a:buSzPct val="25000"/>
              <a:buFont typeface="Calibri"/>
              <a:buNone/>
            </a:pPr>
            <a:r>
              <a:rPr b="0" baseline="0" i="0" lang="en-US" sz="3200" u="none" cap="none" strike="noStrike">
                <a:solidFill>
                  <a:srgbClr val="000000"/>
                </a:solidFill>
                <a:latin typeface="Arial"/>
                <a:ea typeface="Arial"/>
                <a:cs typeface="Arial"/>
                <a:sym typeface="Arial"/>
                <a:rtl val="0"/>
              </a:rPr>
              <a:t>Calculate the probability that when you roll two standard six sided die, their sum is even. </a:t>
            </a:r>
          </a:p>
          <a:p>
            <a:pPr indent="0" lvl="0" marL="0" marR="0" rtl="0" algn="l">
              <a:lnSpc>
                <a:spcPct val="115000"/>
              </a:lnSpc>
              <a:spcBef>
                <a:spcPts val="0"/>
              </a:spcBef>
              <a:spcAft>
                <a:spcPts val="0"/>
              </a:spcAft>
              <a:buClr>
                <a:schemeClr val="dk1"/>
              </a:buClr>
              <a:buFont typeface="Arial"/>
              <a:buNone/>
            </a:pPr>
            <a:r>
              <a:t/>
            </a:r>
            <a:endParaRPr b="0" baseline="0" i="0" sz="1100" u="none" cap="none" strike="noStrike">
              <a:solidFill>
                <a:schemeClr val="dk1"/>
              </a:solidFill>
              <a:latin typeface="Arial"/>
              <a:ea typeface="Arial"/>
              <a:cs typeface="Arial"/>
              <a:sym typeface="Arial"/>
              <a:rtl val="0"/>
            </a:endParaRPr>
          </a:p>
        </p:txBody>
      </p:sp>
      <p:sp>
        <p:nvSpPr>
          <p:cNvPr id="136" name="Shape 136"/>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pic>
        <p:nvPicPr>
          <p:cNvPr id="141" name="Shape 141"/>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42" name="Shape 142"/>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7 </a:t>
            </a:r>
          </a:p>
        </p:txBody>
      </p:sp>
      <p:sp>
        <p:nvSpPr>
          <p:cNvPr id="143" name="Shape 143"/>
          <p:cNvSpPr txBox="1"/>
          <p:nvPr>
            <p:ph idx="1" type="body"/>
          </p:nvPr>
        </p:nvSpPr>
        <p:spPr>
          <a:xfrm>
            <a:off x="457200" y="2819400"/>
            <a:ext cx="8229600" cy="2971799"/>
          </a:xfrm>
          <a:prstGeom prst="rect">
            <a:avLst/>
          </a:prstGeom>
          <a:noFill/>
          <a:ln>
            <a:noFill/>
          </a:ln>
        </p:spPr>
        <p:txBody>
          <a:bodyPr anchorCtr="0" anchor="t" bIns="45700" lIns="91425" rIns="91425" tIns="45700">
            <a:noAutofit/>
          </a:bodyPr>
          <a:lstStyle/>
          <a:p>
            <a:pPr indent="0" lvl="0" marL="0" marR="0" rtl="0" algn="l">
              <a:lnSpc>
                <a:spcPct val="138000"/>
              </a:lnSpc>
              <a:spcBef>
                <a:spcPts val="0"/>
              </a:spcBef>
              <a:spcAft>
                <a:spcPts val="0"/>
              </a:spcAft>
              <a:buClr>
                <a:schemeClr val="dk1"/>
              </a:buClr>
              <a:buSzPct val="25000"/>
              <a:buFont typeface="Calibri"/>
              <a:buNone/>
            </a:pPr>
            <a:r>
              <a:rPr b="0" baseline="0" i="0" lang="en-US" sz="3200" u="none" cap="none" strike="noStrike">
                <a:solidFill>
                  <a:srgbClr val="000000"/>
                </a:solidFill>
                <a:latin typeface="Arial"/>
                <a:ea typeface="Arial"/>
                <a:cs typeface="Arial"/>
                <a:sym typeface="Arial"/>
                <a:rtl val="0"/>
              </a:rPr>
              <a:t>Find the units digit of 7²²²².     </a:t>
            </a:r>
          </a:p>
          <a:p>
            <a:pPr indent="0" lvl="0" marL="0" marR="0" rtl="0" algn="l">
              <a:lnSpc>
                <a:spcPct val="100000"/>
              </a:lnSpc>
              <a:spcBef>
                <a:spcPts val="0"/>
              </a:spcBef>
              <a:spcAft>
                <a:spcPts val="0"/>
              </a:spcAft>
              <a:buClr>
                <a:schemeClr val="dk1"/>
              </a:buClr>
              <a:buFont typeface="Calibri"/>
              <a:buNone/>
            </a:pPr>
            <a:r>
              <a:t/>
            </a:r>
            <a:endParaRPr b="0" baseline="0" i="0" sz="3200" u="none" cap="none" strike="noStrike">
              <a:solidFill>
                <a:schemeClr val="dk1"/>
              </a:solidFill>
              <a:latin typeface="Calibri"/>
              <a:ea typeface="Calibri"/>
              <a:cs typeface="Calibri"/>
              <a:sym typeface="Calibri"/>
              <a:rtl val="0"/>
            </a:endParaRPr>
          </a:p>
        </p:txBody>
      </p:sp>
      <p:sp>
        <p:nvSpPr>
          <p:cNvPr id="144" name="Shape 144"/>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8" name="Shape 148"/>
        <p:cNvGrpSpPr/>
        <p:nvPr/>
      </p:nvGrpSpPr>
      <p:grpSpPr>
        <a:xfrm>
          <a:off x="0" y="0"/>
          <a:ext cx="0" cy="0"/>
          <a:chOff x="0" y="0"/>
          <a:chExt cx="0" cy="0"/>
        </a:xfrm>
      </p:grpSpPr>
      <p:pic>
        <p:nvPicPr>
          <p:cNvPr id="149" name="Shape 149"/>
          <p:cNvPicPr preferRelativeResize="0"/>
          <p:nvPr/>
        </p:nvPicPr>
        <p:blipFill rotWithShape="1">
          <a:blip r:embed="rId3">
            <a:alphaModFix/>
          </a:blip>
          <a:srcRect b="2876" l="11511" r="10071" t="9712"/>
          <a:stretch/>
        </p:blipFill>
        <p:spPr>
          <a:xfrm>
            <a:off x="298920" y="381000"/>
            <a:ext cx="2139477" cy="1589891"/>
          </a:xfrm>
          <a:prstGeom prst="rect">
            <a:avLst/>
          </a:prstGeom>
          <a:noFill/>
          <a:ln>
            <a:noFill/>
          </a:ln>
        </p:spPr>
      </p:pic>
      <p:sp>
        <p:nvSpPr>
          <p:cNvPr id="150" name="Shape 150"/>
          <p:cNvSpPr txBox="1"/>
          <p:nvPr>
            <p:ph type="title"/>
          </p:nvPr>
        </p:nvSpPr>
        <p:spPr>
          <a:xfrm>
            <a:off x="2971800" y="604445"/>
            <a:ext cx="5562600" cy="11430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4400" u="none" cap="none" strike="noStrike">
                <a:solidFill>
                  <a:schemeClr val="dk1"/>
                </a:solidFill>
                <a:latin typeface="Calibri"/>
                <a:ea typeface="Calibri"/>
                <a:cs typeface="Calibri"/>
                <a:sym typeface="Calibri"/>
                <a:rtl val="0"/>
              </a:rPr>
              <a:t>Problem 8 </a:t>
            </a:r>
          </a:p>
        </p:txBody>
      </p:sp>
      <p:sp>
        <p:nvSpPr>
          <p:cNvPr id="151" name="Shape 151"/>
          <p:cNvSpPr txBox="1"/>
          <p:nvPr>
            <p:ph idx="1" type="body"/>
          </p:nvPr>
        </p:nvSpPr>
        <p:spPr>
          <a:xfrm>
            <a:off x="457200" y="2819400"/>
            <a:ext cx="8229600" cy="2971799"/>
          </a:xfrm>
          <a:prstGeom prst="rect">
            <a:avLst/>
          </a:prstGeom>
          <a:noFill/>
          <a:ln>
            <a:noFill/>
          </a:ln>
        </p:spPr>
        <p:txBody>
          <a:bodyPr anchorCtr="0" anchor="t" bIns="45700" lIns="91425" rIns="91425" tIns="45700">
            <a:noAutofit/>
          </a:bodyPr>
          <a:lstStyle/>
          <a:p>
            <a:pPr indent="0" lvl="0" marL="0" marR="0" rtl="0" algn="l">
              <a:lnSpc>
                <a:spcPct val="138000"/>
              </a:lnSpc>
              <a:spcBef>
                <a:spcPts val="0"/>
              </a:spcBef>
              <a:spcAft>
                <a:spcPts val="0"/>
              </a:spcAft>
              <a:buClr>
                <a:schemeClr val="dk1"/>
              </a:buClr>
              <a:buSzPct val="25000"/>
              <a:buFont typeface="Calibri"/>
              <a:buNone/>
            </a:pPr>
            <a:r>
              <a:rPr b="0" baseline="0" i="0" lang="en-US" sz="2700" u="none" cap="none" strike="noStrike">
                <a:solidFill>
                  <a:srgbClr val="000000"/>
                </a:solidFill>
                <a:latin typeface="Arial"/>
                <a:ea typeface="Arial"/>
                <a:cs typeface="Arial"/>
                <a:sym typeface="Arial"/>
                <a:rtl val="0"/>
              </a:rPr>
              <a:t>How many triangles can be formed in a regular five pointed star (figure may not be to scale) </a:t>
            </a:r>
          </a:p>
          <a:p>
            <a:pPr indent="0" lvl="0" marL="0" marR="0" rtl="0" algn="l">
              <a:lnSpc>
                <a:spcPct val="138000"/>
              </a:lnSpc>
              <a:spcBef>
                <a:spcPts val="0"/>
              </a:spcBef>
              <a:spcAft>
                <a:spcPts val="0"/>
              </a:spcAft>
              <a:buClr>
                <a:schemeClr val="dk1"/>
              </a:buClr>
              <a:buFont typeface="Calibri"/>
              <a:buNone/>
            </a:pPr>
            <a:r>
              <a:t/>
            </a:r>
            <a:endParaRPr sz="2700">
              <a:rtl val="0"/>
            </a:endParaRPr>
          </a:p>
          <a:p>
            <a:pPr indent="0" lvl="0" marL="0" marR="0" rtl="0" algn="l">
              <a:lnSpc>
                <a:spcPct val="115000"/>
              </a:lnSpc>
              <a:spcBef>
                <a:spcPts val="0"/>
              </a:spcBef>
              <a:spcAft>
                <a:spcPts val="0"/>
              </a:spcAft>
              <a:buClr>
                <a:schemeClr val="dk1"/>
              </a:buClr>
              <a:buFont typeface="Arial"/>
              <a:buNone/>
            </a:pPr>
            <a:r>
              <a:t/>
            </a:r>
            <a:endParaRPr b="0" baseline="0" i="0" sz="32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chemeClr val="dk1"/>
              </a:buClr>
              <a:buFont typeface="Calibri"/>
              <a:buNone/>
            </a:pPr>
            <a:r>
              <a:t/>
            </a:r>
            <a:endParaRPr b="0" baseline="0" i="0" sz="3200" u="none" cap="none" strike="noStrike">
              <a:solidFill>
                <a:schemeClr val="dk1"/>
              </a:solidFill>
              <a:latin typeface="Calibri"/>
              <a:ea typeface="Calibri"/>
              <a:cs typeface="Calibri"/>
              <a:sym typeface="Calibri"/>
              <a:rtl val="0"/>
            </a:endParaRPr>
          </a:p>
        </p:txBody>
      </p:sp>
      <p:sp>
        <p:nvSpPr>
          <p:cNvPr id="152" name="Shape 152"/>
          <p:cNvSpPr/>
          <p:nvPr/>
        </p:nvSpPr>
        <p:spPr>
          <a:xfrm>
            <a:off x="2286000" y="6400800"/>
            <a:ext cx="4572000" cy="276998"/>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777777"/>
              </a:buClr>
              <a:buSzPct val="25000"/>
              <a:buFont typeface="Calibri"/>
              <a:buNone/>
            </a:pPr>
            <a:r>
              <a:rPr b="0" baseline="0" i="0" lang="en-US" sz="1200" u="none" cap="none" strike="noStrike">
                <a:solidFill>
                  <a:srgbClr val="777777"/>
                </a:solidFill>
                <a:latin typeface="Calibri"/>
                <a:ea typeface="Calibri"/>
                <a:cs typeface="Calibri"/>
                <a:sym typeface="Calibri"/>
                <a:rtl val="0"/>
              </a:rPr>
              <a:t>Copyright © 2015 by the Washington Student Math Association</a:t>
            </a:r>
          </a:p>
        </p:txBody>
      </p:sp>
      <p:sp>
        <p:nvSpPr>
          <p:cNvPr id="153" name="Shape 153"/>
          <p:cNvSpPr/>
          <p:nvPr/>
        </p:nvSpPr>
        <p:spPr>
          <a:xfrm>
            <a:off x="983475" y="3532725"/>
            <a:ext cx="2441699" cy="2308500"/>
          </a:xfrm>
          <a:prstGeom prst="star5">
            <a:avLst>
              <a:gd fmla="val 19098" name="adj"/>
              <a:gd fmla="val 105146" name="hf"/>
              <a:gd fmla="val 110557" name="vf"/>
            </a:avLst>
          </a:prstGeom>
          <a:solidFill>
            <a:srgbClr val="CFE2F3"/>
          </a:solidFill>
          <a:ln cap="flat" w="19050">
            <a:solidFill>
              <a:srgbClr val="000000"/>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54" name="Shape 154"/>
          <p:cNvSpPr/>
          <p:nvPr/>
        </p:nvSpPr>
        <p:spPr>
          <a:xfrm rot="6608596">
            <a:off x="1793254" y="4388517"/>
            <a:ext cx="926041" cy="909714"/>
          </a:xfrm>
          <a:prstGeom prst="pentagon">
            <a:avLst>
              <a:gd fmla="val 105146" name="hf"/>
              <a:gd fmla="val 110557" name="vf"/>
            </a:avLst>
          </a:prstGeom>
          <a:solidFill>
            <a:schemeClr val="lt2"/>
          </a:solidFill>
          <a:ln cap="flat" w="19050">
            <a:solidFill>
              <a:schemeClr val="dk2"/>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