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5716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51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30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44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2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195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0681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947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6126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12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914399" y="3889683"/>
            <a:ext cx="75438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School Elimination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Round</a:t>
            </a:r>
            <a:endParaRPr lang="en-US" sz="36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3200" b="0" i="0" u="none" strike="noStrike" cap="none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March </a:t>
            </a: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US" sz="3200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, 2015</a:t>
            </a:r>
            <a:endParaRPr lang="en-US" sz="3200" b="0" i="0" u="none" strike="noStrike" cap="none" baseline="0" dirty="0">
              <a:solidFill>
                <a:srgbClr val="77777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 smtClean="0"/>
          </a:p>
          <a:p>
            <a:pPr marL="203200" indent="0">
              <a:buNone/>
            </a:pPr>
            <a:r>
              <a:rPr lang="en-US" sz="3200" dirty="0"/>
              <a:t>What is the probability of getting this question correct?</a:t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4150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10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203200" indent="0">
              <a:buNone/>
            </a:pPr>
            <a:r>
              <a:rPr lang="en-US" sz="3200" dirty="0"/>
              <a:t>If two lines never intersect, must they be parallel?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763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11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203200" indent="0">
              <a:buNone/>
            </a:pPr>
            <a:r>
              <a:rPr lang="en-US" sz="3200" dirty="0"/>
              <a:t>What are the sum of the primes under 9 that divide 1999224?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3999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12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203200" indent="0">
              <a:buNone/>
            </a:pPr>
            <a:r>
              <a:rPr lang="en-US" sz="3200" dirty="0"/>
              <a:t>If A=&gt;1, B=&gt;2… Z=&gt;26, what is the sum of the value WSMAMATHBOWL?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204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13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203200" indent="0">
              <a:buNone/>
            </a:pPr>
            <a:r>
              <a:rPr lang="en-US" sz="3200" dirty="0"/>
              <a:t>If there are  9 sigs to 16 wigs, and 8 pigs to 2 sigs, and 3 </a:t>
            </a:r>
            <a:r>
              <a:rPr lang="en-US" sz="3200" dirty="0" err="1"/>
              <a:t>ligs</a:t>
            </a:r>
            <a:r>
              <a:rPr lang="en-US" sz="3200" dirty="0"/>
              <a:t> to 7 pigs, how </a:t>
            </a:r>
            <a:r>
              <a:rPr lang="en-US" sz="3200" dirty="0" err="1"/>
              <a:t>manys</a:t>
            </a:r>
            <a:r>
              <a:rPr lang="en-US" sz="3200" dirty="0"/>
              <a:t> </a:t>
            </a:r>
            <a:r>
              <a:rPr lang="en-US" sz="3200" dirty="0" err="1"/>
              <a:t>ligs</a:t>
            </a:r>
            <a:r>
              <a:rPr lang="en-US" sz="3200" dirty="0"/>
              <a:t> are 112 wigs?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7094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14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/>
              <a:t>How many zeros does 150! have at the end?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1240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15</a:t>
            </a:r>
            <a:endParaRPr lang="en-US" sz="4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pPr marL="203200" indent="0">
                  <a:buNone/>
                </a:pPr>
                <a:r>
                  <a:rPr lang="en-US" sz="3200" dirty="0"/>
                  <a:t>What is the smallest positive number that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184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−364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3200" dirty="0" smtClean="0"/>
                  <a:t> </a:t>
                </a:r>
                <a:r>
                  <a:rPr lang="en-US" sz="3200" dirty="0"/>
                  <a:t>cannot equal?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5526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Problem 16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203200" indent="0">
              <a:buNone/>
            </a:pPr>
            <a:r>
              <a:rPr lang="en-US" sz="3200" dirty="0" smtClean="0"/>
              <a:t>What </a:t>
            </a:r>
            <a:r>
              <a:rPr lang="en-US" sz="3200" dirty="0"/>
              <a:t>is the tens digit of the product of all positive factors of 2015, excluding itself?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Shape 149"/>
          <p:cNvPicPr preferRelativeResize="0"/>
          <p:nvPr/>
        </p:nvPicPr>
        <p:blipFill rotWithShape="1">
          <a:blip r:embed="rId2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20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Shape 9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/>
                  <a:t>Find the remainder of </a:t>
                </a:r>
              </a:p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/>
                  <a:t/>
                </a:r>
                <a:br>
                  <a:rPr lang="en-US" sz="32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+8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+6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95" name="Shape 9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Shape 103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 algn="ctr">
                  <a:spcBef>
                    <a:spcPts val="0"/>
                  </a:spcBef>
                  <a:buSzPct val="25000"/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+39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200" dirty="0" smtClean="0"/>
                  <a:t>, and the roots of x forms a geometric sequence. What is the value of k?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103" name="Shape 10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t="-2669" r="-17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Shape 10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Which of the following numbers are prime: 161, 237, 613, 781, and 1117?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If Krishna can mow a lawn in 2 hours, Steven in 1:30 hours, and Romil in 30 minutes, how long would it take the three of them to mow one lawn</a:t>
            </a:r>
            <a:r>
              <a:rPr lang="en-US" sz="3200" dirty="0" smtClean="0"/>
              <a:t>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If the hour hand is covered by the minute hand in a clock, but you know it is past 5, to the nearest minute, what is the time?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Shape 128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5" name="Shape 13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/>
                  <a:t>What is the value of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2−2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2014</m:t>
                        </m:r>
                      </m:sup>
                    </m:sSup>
                  </m:oMath>
                </a14:m>
                <a:r>
                  <a:rPr lang="en-US" sz="3200" dirty="0" smtClean="0"/>
                  <a:t>? You can leave the answer in exponential form. </a:t>
                </a: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135" name="Shape 13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458200" cy="3657600"/>
              </a:xfrm>
              <a:prstGeom prst="rect">
                <a:avLst/>
              </a:prstGeom>
              <a:blipFill rotWithShape="0">
                <a:blip r:embed="rId4"/>
                <a:stretch>
                  <a:fillRect l="-1873" t="-21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Shape 13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en-US" sz="3200" dirty="0"/>
              <a:t>What is the radius of the inscribed circle of a triangle with side lengths 10, 24, and 26?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 8</a:t>
            </a:r>
            <a:endParaRPr lang="en-US" sz="4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3200" dirty="0"/>
              <a:t>When it is 1:00 AM in London, it is 2:00 AM in Paris. If </a:t>
            </a:r>
            <a:r>
              <a:rPr lang="en-US" sz="3200" dirty="0" err="1"/>
              <a:t>Mathland</a:t>
            </a:r>
            <a:r>
              <a:rPr lang="en-US" sz="3200" dirty="0"/>
              <a:t> is as far west from London as Paris is east of London, what time is it in </a:t>
            </a:r>
            <a:r>
              <a:rPr lang="en-US" sz="3200" dirty="0" err="1"/>
              <a:t>Mathland</a:t>
            </a:r>
            <a:r>
              <a:rPr lang="en-US" sz="3200" dirty="0"/>
              <a:t>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Shape 152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2015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421</Words>
  <Application>Microsoft Office PowerPoint</Application>
  <PresentationFormat>On-screen Show (4:3)</PresentationFormat>
  <Paragraphs>55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Problem 8</vt:lpstr>
      <vt:lpstr>Problem 9</vt:lpstr>
      <vt:lpstr>Problem 10</vt:lpstr>
      <vt:lpstr>Problem 11</vt:lpstr>
      <vt:lpstr>Problem 12</vt:lpstr>
      <vt:lpstr>Problem 13</vt:lpstr>
      <vt:lpstr>Problem 14</vt:lpstr>
      <vt:lpstr>Problem 15</vt:lpstr>
      <vt:lpstr>Problem 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Kim</dc:creator>
  <cp:lastModifiedBy>Adithya Mukund</cp:lastModifiedBy>
  <cp:revision>10</cp:revision>
  <dcterms:modified xsi:type="dcterms:W3CDTF">2015-03-07T04:06:36Z</dcterms:modified>
</cp:coreProperties>
</file>