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59474-E078-4787-8D82-AC1AE9AB3B67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AE83-B006-4692-B1BE-B83406578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2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446D4-18F5-4079-9805-0E6E0C8E0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9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8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0B32-626D-4284-BB8A-9C90BA8DEC6D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2621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48448" y="365885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High School Elimination Tournament</a:t>
            </a:r>
          </a:p>
          <a:p>
            <a:pPr algn="ctr"/>
            <a:r>
              <a:rPr lang="en-US" sz="4400" dirty="0" smtClean="0"/>
              <a:t>Round </a:t>
            </a:r>
            <a:r>
              <a:rPr lang="en-US" sz="4400" dirty="0"/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7400" y="51054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777777"/>
                </a:solidFill>
              </a:rPr>
              <a:t>5</a:t>
            </a:r>
            <a:r>
              <a:rPr lang="en-US" sz="3200" baseline="30000" dirty="0" smtClean="0">
                <a:solidFill>
                  <a:srgbClr val="777777"/>
                </a:solidFill>
              </a:rPr>
              <a:t>th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March 7</a:t>
            </a:r>
            <a:r>
              <a:rPr lang="en-US" sz="3200" baseline="30000" dirty="0" smtClean="0">
                <a:solidFill>
                  <a:srgbClr val="777777"/>
                </a:solidFill>
              </a:rPr>
              <a:t>th</a:t>
            </a:r>
            <a:r>
              <a:rPr lang="en-US" sz="3200" dirty="0" smtClean="0">
                <a:solidFill>
                  <a:srgbClr val="777777"/>
                </a:solidFill>
              </a:rPr>
              <a:t>, 2015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2015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9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/>
              <a:t>In how many ways you can start at the origin and move to the point (1, 2) while only moving on lattice paths such that your path is 5 units or less</a:t>
            </a:r>
            <a:r>
              <a:rPr lang="en-US" dirty="0" smtClean="0"/>
              <a:t>? (A </a:t>
            </a:r>
            <a:r>
              <a:rPr lang="en-US" dirty="0"/>
              <a:t>lattice path is a point at which the x and y values of the coordinates are integers</a:t>
            </a:r>
            <a:r>
              <a:rPr lang="en-US" dirty="0" smtClean="0"/>
              <a:t>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by </a:t>
            </a:r>
            <a:r>
              <a:rPr lang="en-US" sz="1200" dirty="0">
                <a:solidFill>
                  <a:srgbClr val="777777"/>
                </a:solidFill>
              </a:rPr>
              <a:t>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169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 smtClean="0"/>
                  <a:t>How many solutions are there (</a:t>
                </a:r>
                <a:r>
                  <a:rPr lang="en-US" dirty="0" err="1"/>
                  <a:t>x,y</a:t>
                </a:r>
                <a:r>
                  <a:rPr lang="en-US" dirty="0"/>
                  <a:t>) to 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−1 = 6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+4 </m:t>
                    </m:r>
                  </m:oMath>
                </a14:m>
                <a:r>
                  <a:rPr lang="en-US" dirty="0"/>
                  <a:t>such that x and y are both </a:t>
                </a:r>
                <a:r>
                  <a:rPr lang="en-US" dirty="0" smtClean="0"/>
                  <a:t>integers?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by </a:t>
            </a:r>
            <a:r>
              <a:rPr lang="en-US" sz="1200" dirty="0">
                <a:solidFill>
                  <a:srgbClr val="777777"/>
                </a:solidFill>
              </a:rPr>
              <a:t>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3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lvl="0" indent="0">
                  <a:buNone/>
                </a:pPr>
                <a:r>
                  <a:rPr lang="en-US" dirty="0" smtClean="0"/>
                  <a:t>Bob is drinking apple juice by the can. He is guaranteed to drink one can, and after he drinks a can, there is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probability he will drink another, and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probability he’ll stop. What is the expected number of cans he will drink?</a:t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704" t="-4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4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100" dirty="0" smtClean="0"/>
                  <a:t>Find the largest power of three that divides:</a:t>
                </a:r>
              </a:p>
              <a:p>
                <a:pPr marL="0" indent="0" algn="ctr">
                  <a:buNone/>
                </a:pPr>
                <a:r>
                  <a:rPr lang="en-US" sz="48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sz="4800" dirty="0" smtClean="0"/>
                  <a:t>-1</a:t>
                </a:r>
                <a:r>
                  <a:rPr lang="en-US" sz="5400" dirty="0"/>
                  <a:t/>
                </a:r>
                <a:br>
                  <a:rPr lang="en-US" sz="5400" dirty="0"/>
                </a:br>
                <a:endParaRPr lang="en-US" sz="5400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778" t="-26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Find the radius of a circle inscribed in a regular hexagon with a side length of 3. 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458200" cy="3657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What is the converse of this statement: If I solve math problems, I am a </a:t>
            </a:r>
            <a:r>
              <a:rPr lang="en-US" dirty="0" err="1" smtClean="0"/>
              <a:t>mathlete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7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86000"/>
                <a:ext cx="8229600" cy="2971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Find the positive difference of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 and (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1+2+3+4+5</m:t>
                    </m:r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3600" b="0" i="0" baseline="30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 smtClean="0"/>
                  <a:t>.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86000"/>
                <a:ext cx="8229600" cy="2971800"/>
              </a:xfrm>
              <a:blipFill rotWithShape="0">
                <a:blip r:embed="rId3"/>
                <a:stretch>
                  <a:fillRect l="-1852" t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Extra Question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Laura has a 17 cent coin and a 5 cent coin. What is the largest amount of </a:t>
            </a:r>
            <a:r>
              <a:rPr lang="en-US" smtClean="0"/>
              <a:t>change </a:t>
            </a:r>
            <a:r>
              <a:rPr lang="en-US" smtClean="0"/>
              <a:t>she </a:t>
            </a:r>
            <a:r>
              <a:rPr lang="en-US" smtClean="0"/>
              <a:t>cannot make?</a:t>
            </a:r>
            <a:r>
              <a:rPr lang="en-US" dirty="0"/>
              <a:t/>
            </a:r>
            <a:br>
              <a:rPr lang="en-US" dirty="0"/>
            </a:br>
            <a:endParaRPr lang="ko-KR" altLang="ko-KR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392</Words>
  <Application>Microsoft Office PowerPoint</Application>
  <PresentationFormat>On-screen Show (4:3)</PresentationFormat>
  <Paragraphs>32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Arthi;Romil Sirohi</dc:creator>
  <cp:lastModifiedBy>AS</cp:lastModifiedBy>
  <cp:revision>21</cp:revision>
  <dcterms:created xsi:type="dcterms:W3CDTF">2013-01-21T00:57:44Z</dcterms:created>
  <dcterms:modified xsi:type="dcterms:W3CDTF">2015-03-02T02:18:46Z</dcterms:modified>
</cp:coreProperties>
</file>