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147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91425" rIns="91425" bIns="91425" anchor="b" anchorCtr="0"/>
          <a:lstStyle>
            <a:lvl1pPr marL="0" marR="0" indent="0" algn="r" rtl="0">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Tree>
    <p:extLst>
      <p:ext uri="{BB962C8B-B14F-4D97-AF65-F5344CB8AC3E}">
        <p14:creationId xmlns:p14="http://schemas.microsoft.com/office/powerpoint/2010/main" val="111444635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90" name="Shape 9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endParaRPr/>
          </a:p>
        </p:txBody>
      </p:sp>
      <p:sp>
        <p:nvSpPr>
          <p:cNvPr id="91" name="Shape 91"/>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3018920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63" name="Shape 1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5520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71" name="Shape 1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2881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79" name="Shape 1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079772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87" name="Shape 1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571698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542856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034697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054878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658074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12134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99" name="Shape 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60192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07" name="Shape 1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9933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3548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23" name="Shape 1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75606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31" name="Shape 1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12255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39" name="Shape 1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78065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47" name="Shape 1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2303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55" name="Shape 1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59102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4"/>
        <p:cNvGrpSpPr/>
        <p:nvPr/>
      </p:nvGrpSpPr>
      <p:grpSpPr>
        <a:xfrm>
          <a:off x="0" y="0"/>
          <a:ext cx="0" cy="0"/>
          <a:chOff x="0" y="0"/>
          <a:chExt cx="0" cy="0"/>
        </a:xfrm>
      </p:grpSpPr>
      <p:sp>
        <p:nvSpPr>
          <p:cNvPr id="15" name="Shape 15"/>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16" name="Shape 16"/>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Calibri"/>
              <a:buNone/>
              <a:defRPr/>
            </a:lvl1pPr>
            <a:lvl2pPr marL="457200" marR="0" indent="0" algn="ctr" rtl="0">
              <a:spcBef>
                <a:spcPts val="560"/>
              </a:spcBef>
              <a:buClr>
                <a:srgbClr val="888888"/>
              </a:buClr>
              <a:buFont typeface="Calibri"/>
              <a:buNone/>
              <a:defRPr/>
            </a:lvl2pPr>
            <a:lvl3pPr marL="914400" marR="0" indent="0" algn="ctr" rtl="0">
              <a:spcBef>
                <a:spcPts val="480"/>
              </a:spcBef>
              <a:buClr>
                <a:srgbClr val="888888"/>
              </a:buClr>
              <a:buFont typeface="Calibri"/>
              <a:buNone/>
              <a:defRPr/>
            </a:lvl3pPr>
            <a:lvl4pPr marL="1371600" marR="0" indent="0" algn="ctr" rtl="0">
              <a:spcBef>
                <a:spcPts val="400"/>
              </a:spcBef>
              <a:buClr>
                <a:srgbClr val="888888"/>
              </a:buClr>
              <a:buFont typeface="Calibri"/>
              <a:buNone/>
              <a:defRPr/>
            </a:lvl4pPr>
            <a:lvl5pPr marL="1828800" marR="0" indent="0" algn="ctr" rtl="0">
              <a:spcBef>
                <a:spcPts val="400"/>
              </a:spcBef>
              <a:buClr>
                <a:srgbClr val="888888"/>
              </a:buClr>
              <a:buFont typeface="Calibri"/>
              <a:buNone/>
              <a:defRPr/>
            </a:lvl5pPr>
            <a:lvl6pPr marL="2286000" marR="0" indent="0" algn="ctr" rtl="0">
              <a:spcBef>
                <a:spcPts val="400"/>
              </a:spcBef>
              <a:buClr>
                <a:srgbClr val="888888"/>
              </a:buClr>
              <a:buFont typeface="Calibri"/>
              <a:buNone/>
              <a:defRPr/>
            </a:lvl6pPr>
            <a:lvl7pPr marL="2743200" marR="0" indent="0" algn="ctr" rtl="0">
              <a:spcBef>
                <a:spcPts val="400"/>
              </a:spcBef>
              <a:buClr>
                <a:srgbClr val="888888"/>
              </a:buClr>
              <a:buFont typeface="Calibri"/>
              <a:buNone/>
              <a:defRPr/>
            </a:lvl7pPr>
            <a:lvl8pPr marL="3200400" marR="0" indent="0" algn="ctr" rtl="0">
              <a:spcBef>
                <a:spcPts val="400"/>
              </a:spcBef>
              <a:buClr>
                <a:srgbClr val="888888"/>
              </a:buClr>
              <a:buFont typeface="Calibri"/>
              <a:buNone/>
              <a:defRPr/>
            </a:lvl8pPr>
            <a:lvl9pPr marL="3657600" marR="0" indent="0" algn="ctr" rtl="0">
              <a:spcBef>
                <a:spcPts val="400"/>
              </a:spcBef>
              <a:buClr>
                <a:srgbClr val="888888"/>
              </a:buClr>
              <a:buFont typeface="Calibri"/>
              <a:buNone/>
              <a:defRPr/>
            </a:lvl9pPr>
          </a:lstStyle>
          <a:p>
            <a:endParaRPr/>
          </a:p>
        </p:txBody>
      </p:sp>
      <p:sp>
        <p:nvSpPr>
          <p:cNvPr id="17" name="Shape 1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8" name="Shape 1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9" name="Shape 1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3" name="Shape 73"/>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a:lvl1pPr>
            <a:lvl2pPr marL="742950" indent="-107950" algn="l" rtl="0">
              <a:spcBef>
                <a:spcPts val="560"/>
              </a:spcBef>
              <a:buClr>
                <a:schemeClr val="dk1"/>
              </a:buClr>
              <a:buFont typeface="Calibri"/>
              <a:buChar char="–"/>
              <a:defRPr/>
            </a:lvl2pPr>
            <a:lvl3pPr marL="1143000" indent="-76200" algn="l" rtl="0">
              <a:spcBef>
                <a:spcPts val="480"/>
              </a:spcBef>
              <a:buClr>
                <a:schemeClr val="dk1"/>
              </a:buClr>
              <a:buFont typeface="Calibri"/>
              <a:buChar char="•"/>
              <a:defRPr/>
            </a:lvl3pPr>
            <a:lvl4pPr marL="1600200" indent="-101600" algn="l" rtl="0">
              <a:spcBef>
                <a:spcPts val="400"/>
              </a:spcBef>
              <a:buClr>
                <a:schemeClr val="dk1"/>
              </a:buClr>
              <a:buFont typeface="Calibri"/>
              <a:buChar char="–"/>
              <a:defRPr/>
            </a:lvl4pPr>
            <a:lvl5pPr marL="2057400" indent="-101600" algn="l" rtl="0">
              <a:spcBef>
                <a:spcPts val="400"/>
              </a:spcBef>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74" name="Shape 7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75" name="Shape 7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76" name="Shape 7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9" name="Shape 79"/>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a:lvl1pPr>
            <a:lvl2pPr marL="742950" indent="-107950" algn="l" rtl="0">
              <a:spcBef>
                <a:spcPts val="560"/>
              </a:spcBef>
              <a:buClr>
                <a:schemeClr val="dk1"/>
              </a:buClr>
              <a:buFont typeface="Calibri"/>
              <a:buChar char="–"/>
              <a:defRPr/>
            </a:lvl2pPr>
            <a:lvl3pPr marL="1143000" indent="-76200" algn="l" rtl="0">
              <a:spcBef>
                <a:spcPts val="480"/>
              </a:spcBef>
              <a:buClr>
                <a:schemeClr val="dk1"/>
              </a:buClr>
              <a:buFont typeface="Calibri"/>
              <a:buChar char="•"/>
              <a:defRPr/>
            </a:lvl3pPr>
            <a:lvl4pPr marL="1600200" indent="-101600" algn="l" rtl="0">
              <a:spcBef>
                <a:spcPts val="400"/>
              </a:spcBef>
              <a:buClr>
                <a:schemeClr val="dk1"/>
              </a:buClr>
              <a:buFont typeface="Calibri"/>
              <a:buChar char="–"/>
              <a:defRPr/>
            </a:lvl4pPr>
            <a:lvl5pPr marL="2057400" indent="-101600" algn="l" rtl="0">
              <a:spcBef>
                <a:spcPts val="400"/>
              </a:spcBef>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80" name="Shape 8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81" name="Shape 8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82" name="Shape 8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2" name="Shape 22"/>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a:lvl1pPr>
            <a:lvl2pPr marL="742950" indent="-107950" algn="l" rtl="0">
              <a:spcBef>
                <a:spcPts val="560"/>
              </a:spcBef>
              <a:buClr>
                <a:schemeClr val="dk1"/>
              </a:buClr>
              <a:buFont typeface="Calibri"/>
              <a:buChar char="–"/>
              <a:defRPr/>
            </a:lvl2pPr>
            <a:lvl3pPr marL="1143000" indent="-76200" algn="l" rtl="0">
              <a:spcBef>
                <a:spcPts val="480"/>
              </a:spcBef>
              <a:buClr>
                <a:schemeClr val="dk1"/>
              </a:buClr>
              <a:buFont typeface="Calibri"/>
              <a:buChar char="•"/>
              <a:defRPr/>
            </a:lvl3pPr>
            <a:lvl4pPr marL="1600200" indent="-101600" algn="l" rtl="0">
              <a:spcBef>
                <a:spcPts val="400"/>
              </a:spcBef>
              <a:buClr>
                <a:schemeClr val="dk1"/>
              </a:buClr>
              <a:buFont typeface="Calibri"/>
              <a:buChar char="–"/>
              <a:defRPr/>
            </a:lvl4pPr>
            <a:lvl5pPr marL="2057400" indent="-101600" algn="l" rtl="0">
              <a:spcBef>
                <a:spcPts val="400"/>
              </a:spcBef>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23" name="Shape 2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4" name="Shape 2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5" name="Shape 25"/>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8" name="Shape 28"/>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Clr>
                <a:srgbClr val="888888"/>
              </a:buClr>
              <a:buFont typeface="Calibri"/>
              <a:buNone/>
              <a:defRPr/>
            </a:lvl1pPr>
            <a:lvl2pPr marL="457200" indent="0" rtl="0">
              <a:buClr>
                <a:srgbClr val="888888"/>
              </a:buClr>
              <a:buFont typeface="Calibri"/>
              <a:buNone/>
              <a:defRPr/>
            </a:lvl2pPr>
            <a:lvl3pPr marL="914400" indent="0" rtl="0">
              <a:buClr>
                <a:srgbClr val="888888"/>
              </a:buClr>
              <a:buFont typeface="Calibri"/>
              <a:buNone/>
              <a:defRPr/>
            </a:lvl3pPr>
            <a:lvl4pPr marL="1371600" indent="0" rtl="0">
              <a:buClr>
                <a:srgbClr val="888888"/>
              </a:buClr>
              <a:buFont typeface="Calibri"/>
              <a:buNone/>
              <a:defRPr/>
            </a:lvl4pPr>
            <a:lvl5pPr marL="1828800" indent="0" rtl="0">
              <a:buClr>
                <a:srgbClr val="888888"/>
              </a:buClr>
              <a:buFont typeface="Calibri"/>
              <a:buNone/>
              <a:defRPr/>
            </a:lvl5pPr>
            <a:lvl6pPr marL="2286000" indent="0" rtl="0">
              <a:buClr>
                <a:srgbClr val="888888"/>
              </a:buClr>
              <a:buFont typeface="Calibri"/>
              <a:buNone/>
              <a:defRPr/>
            </a:lvl6pPr>
            <a:lvl7pPr marL="2743200" indent="0" rtl="0">
              <a:buClr>
                <a:srgbClr val="888888"/>
              </a:buClr>
              <a:buFont typeface="Calibri"/>
              <a:buNone/>
              <a:defRPr/>
            </a:lvl7pPr>
            <a:lvl8pPr marL="3200400" indent="0" rtl="0">
              <a:buClr>
                <a:srgbClr val="888888"/>
              </a:buClr>
              <a:buFont typeface="Calibri"/>
              <a:buNone/>
              <a:defRPr/>
            </a:lvl8pPr>
            <a:lvl9pPr marL="3657600" indent="0" rtl="0">
              <a:buClr>
                <a:srgbClr val="888888"/>
              </a:buClr>
              <a:buFont typeface="Calibri"/>
              <a:buNone/>
              <a:defRPr/>
            </a:lvl9pPr>
          </a:lstStyle>
          <a:p>
            <a:endParaRPr/>
          </a:p>
        </p:txBody>
      </p:sp>
      <p:sp>
        <p:nvSpPr>
          <p:cNvPr id="29" name="Shape 2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0" name="Shape 3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1" name="Shape 31"/>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4" name="Shape 34"/>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5" name="Shape 35"/>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6" name="Shape 3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7" name="Shape 3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8" name="Shape 3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1" name="Shape 41"/>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Font typeface="Calibri"/>
              <a:buNone/>
              <a:defRPr/>
            </a:lvl1pPr>
            <a:lvl2pPr marL="457200" indent="0" rtl="0">
              <a:buFont typeface="Calibri"/>
              <a:buNone/>
              <a:defRPr/>
            </a:lvl2pPr>
            <a:lvl3pPr marL="914400" indent="0" rtl="0">
              <a:buFont typeface="Calibri"/>
              <a:buNone/>
              <a:defRPr/>
            </a:lvl3pPr>
            <a:lvl4pPr marL="1371600" indent="0" rtl="0">
              <a:buFont typeface="Calibri"/>
              <a:buNone/>
              <a:defRPr/>
            </a:lvl4pPr>
            <a:lvl5pPr marL="1828800" indent="0" rtl="0">
              <a:buFont typeface="Calibri"/>
              <a:buNone/>
              <a:defRPr/>
            </a:lvl5pPr>
            <a:lvl6pPr marL="2286000" indent="0" rtl="0">
              <a:buFont typeface="Calibri"/>
              <a:buNone/>
              <a:defRPr/>
            </a:lvl6pPr>
            <a:lvl7pPr marL="2743200" indent="0" rtl="0">
              <a:buFont typeface="Calibri"/>
              <a:buNone/>
              <a:defRPr/>
            </a:lvl7pPr>
            <a:lvl8pPr marL="3200400" indent="0" rtl="0">
              <a:buFont typeface="Calibri"/>
              <a:buNone/>
              <a:defRPr/>
            </a:lvl8pPr>
            <a:lvl9pPr marL="3657600" indent="0" rtl="0">
              <a:buFont typeface="Calibri"/>
              <a:buNone/>
              <a:defRPr/>
            </a:lvl9pPr>
          </a:lstStyle>
          <a:p>
            <a:endParaRPr/>
          </a:p>
        </p:txBody>
      </p:sp>
      <p:sp>
        <p:nvSpPr>
          <p:cNvPr id="42" name="Shape 42"/>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3" name="Shape 43"/>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buFont typeface="Calibri"/>
              <a:buNone/>
              <a:defRPr/>
            </a:lvl1pPr>
            <a:lvl2pPr marL="457200" indent="0" rtl="0">
              <a:buFont typeface="Calibri"/>
              <a:buNone/>
              <a:defRPr/>
            </a:lvl2pPr>
            <a:lvl3pPr marL="914400" indent="0" rtl="0">
              <a:buFont typeface="Calibri"/>
              <a:buNone/>
              <a:defRPr/>
            </a:lvl3pPr>
            <a:lvl4pPr marL="1371600" indent="0" rtl="0">
              <a:buFont typeface="Calibri"/>
              <a:buNone/>
              <a:defRPr/>
            </a:lvl4pPr>
            <a:lvl5pPr marL="1828800" indent="0" rtl="0">
              <a:buFont typeface="Calibri"/>
              <a:buNone/>
              <a:defRPr/>
            </a:lvl5pPr>
            <a:lvl6pPr marL="2286000" indent="0" rtl="0">
              <a:buFont typeface="Calibri"/>
              <a:buNone/>
              <a:defRPr/>
            </a:lvl6pPr>
            <a:lvl7pPr marL="2743200" indent="0" rtl="0">
              <a:buFont typeface="Calibri"/>
              <a:buNone/>
              <a:defRPr/>
            </a:lvl7pPr>
            <a:lvl8pPr marL="3200400" indent="0" rtl="0">
              <a:buFont typeface="Calibri"/>
              <a:buNone/>
              <a:defRPr/>
            </a:lvl8pPr>
            <a:lvl9pPr marL="3657600" indent="0" rtl="0">
              <a:buFont typeface="Calibri"/>
              <a:buNone/>
              <a:defRPr/>
            </a:lvl9pPr>
          </a:lstStyle>
          <a:p>
            <a:endParaRPr/>
          </a:p>
        </p:txBody>
      </p:sp>
      <p:sp>
        <p:nvSpPr>
          <p:cNvPr id="44" name="Shape 44"/>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5" name="Shape 4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46" name="Shape 4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47" name="Shape 47"/>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0" name="Shape 5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51" name="Shape 5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52" name="Shape 5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55" name="Shape 5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56" name="Shape 5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9" name="Shape 59"/>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0" name="Shape 60"/>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Font typeface="Calibri"/>
              <a:buNone/>
              <a:defRPr/>
            </a:lvl1pPr>
            <a:lvl2pPr marL="457200" indent="0" rtl="0">
              <a:buFont typeface="Calibri"/>
              <a:buNone/>
              <a:defRPr/>
            </a:lvl2pPr>
            <a:lvl3pPr marL="914400" indent="0" rtl="0">
              <a:buFont typeface="Calibri"/>
              <a:buNone/>
              <a:defRPr/>
            </a:lvl3pPr>
            <a:lvl4pPr marL="1371600" indent="0" rtl="0">
              <a:buFont typeface="Calibri"/>
              <a:buNone/>
              <a:defRPr/>
            </a:lvl4pPr>
            <a:lvl5pPr marL="1828800" indent="0" rtl="0">
              <a:buFont typeface="Calibri"/>
              <a:buNone/>
              <a:defRPr/>
            </a:lvl5pPr>
            <a:lvl6pPr marL="2286000" indent="0" rtl="0">
              <a:buFont typeface="Calibri"/>
              <a:buNone/>
              <a:defRPr/>
            </a:lvl6pPr>
            <a:lvl7pPr marL="2743200" indent="0" rtl="0">
              <a:buFont typeface="Calibri"/>
              <a:buNone/>
              <a:defRPr/>
            </a:lvl7pPr>
            <a:lvl8pPr marL="3200400" indent="0" rtl="0">
              <a:buFont typeface="Calibri"/>
              <a:buNone/>
              <a:defRPr/>
            </a:lvl8pPr>
            <a:lvl9pPr marL="3657600" indent="0" rtl="0">
              <a:buFont typeface="Calibri"/>
              <a:buNone/>
              <a:defRPr/>
            </a:lvl9pPr>
          </a:lstStyle>
          <a:p>
            <a:endParaRPr/>
          </a:p>
        </p:txBody>
      </p:sp>
      <p:sp>
        <p:nvSpPr>
          <p:cNvPr id="61" name="Shape 6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62" name="Shape 6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63" name="Shape 6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6" name="Shape 66"/>
          <p:cNvSpPr>
            <a:spLocks noGrp="1"/>
          </p:cNvSpPr>
          <p:nvPr>
            <p:ph type="pic" idx="2"/>
          </p:nvPr>
        </p:nvSpPr>
        <p:spPr>
          <a:xfrm>
            <a:off x="1792288" y="612775"/>
            <a:ext cx="5486399" cy="4114800"/>
          </a:xfrm>
          <a:prstGeom prst="rect">
            <a:avLst/>
          </a:prstGeom>
          <a:noFill/>
          <a:ln>
            <a:noFill/>
          </a:ln>
        </p:spPr>
      </p:sp>
      <p:sp>
        <p:nvSpPr>
          <p:cNvPr id="67" name="Shape 67"/>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Font typeface="Calibri"/>
              <a:buNone/>
              <a:defRPr/>
            </a:lvl1pPr>
            <a:lvl2pPr marL="457200" indent="0" rtl="0">
              <a:buFont typeface="Calibri"/>
              <a:buNone/>
              <a:defRPr/>
            </a:lvl2pPr>
            <a:lvl3pPr marL="914400" indent="0" rtl="0">
              <a:buFont typeface="Calibri"/>
              <a:buNone/>
              <a:defRPr/>
            </a:lvl3pPr>
            <a:lvl4pPr marL="1371600" indent="0" rtl="0">
              <a:buFont typeface="Calibri"/>
              <a:buNone/>
              <a:defRPr/>
            </a:lvl4pPr>
            <a:lvl5pPr marL="1828800" indent="0" rtl="0">
              <a:buFont typeface="Calibri"/>
              <a:buNone/>
              <a:defRPr/>
            </a:lvl5pPr>
            <a:lvl6pPr marL="2286000" indent="0" rtl="0">
              <a:buFont typeface="Calibri"/>
              <a:buNone/>
              <a:defRPr/>
            </a:lvl6pPr>
            <a:lvl7pPr marL="2743200" indent="0" rtl="0">
              <a:buFont typeface="Calibri"/>
              <a:buNone/>
              <a:defRPr/>
            </a:lvl7pPr>
            <a:lvl8pPr marL="3200400" indent="0" rtl="0">
              <a:buFont typeface="Calibri"/>
              <a:buNone/>
              <a:defRPr/>
            </a:lvl8pPr>
            <a:lvl9pPr marL="3657600" indent="0" rtl="0">
              <a:buFont typeface="Calibri"/>
              <a:buNone/>
              <a:defRPr/>
            </a:lvl9pPr>
          </a:lstStyle>
          <a:p>
            <a:endParaRPr/>
          </a:p>
        </p:txBody>
      </p:sp>
      <p:sp>
        <p:nvSpPr>
          <p:cNvPr id="68" name="Shape 6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69" name="Shape 6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70" name="Shape 70"/>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10" name="Shape 10"/>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spcBef>
                <a:spcPts val="640"/>
              </a:spcBef>
              <a:buClr>
                <a:schemeClr val="dk1"/>
              </a:buClr>
              <a:buFont typeface="Calibri"/>
              <a:buChar char="•"/>
              <a:defRPr/>
            </a:lvl1pPr>
            <a:lvl2pPr marL="742950" marR="0" indent="-107950" algn="l" rtl="0">
              <a:spcBef>
                <a:spcPts val="560"/>
              </a:spcBef>
              <a:buClr>
                <a:schemeClr val="dk1"/>
              </a:buClr>
              <a:buFont typeface="Calibri"/>
              <a:buChar char="–"/>
              <a:defRPr/>
            </a:lvl2pPr>
            <a:lvl3pPr marL="1143000" marR="0" indent="-76200" algn="l" rtl="0">
              <a:spcBef>
                <a:spcPts val="480"/>
              </a:spcBef>
              <a:buClr>
                <a:schemeClr val="dk1"/>
              </a:buClr>
              <a:buFont typeface="Calibri"/>
              <a:buChar char="•"/>
              <a:defRPr/>
            </a:lvl3pPr>
            <a:lvl4pPr marL="1600200" marR="0" indent="-101600" algn="l" rtl="0">
              <a:spcBef>
                <a:spcPts val="400"/>
              </a:spcBef>
              <a:buClr>
                <a:schemeClr val="dk1"/>
              </a:buClr>
              <a:buFont typeface="Calibri"/>
              <a:buChar char="–"/>
              <a:defRPr/>
            </a:lvl4pPr>
            <a:lvl5pPr marL="2057400" marR="0" indent="-101600" algn="l" rtl="0">
              <a:spcBef>
                <a:spcPts val="400"/>
              </a:spcBef>
              <a:buClr>
                <a:schemeClr val="dk1"/>
              </a:buClr>
              <a:buFont typeface="Calibri"/>
              <a:buChar char="»"/>
              <a:defRPr/>
            </a:lvl5pPr>
            <a:lvl6pPr marL="2514600" marR="0" indent="-101600" algn="l" rtl="0">
              <a:spcBef>
                <a:spcPts val="400"/>
              </a:spcBef>
              <a:buClr>
                <a:schemeClr val="dk1"/>
              </a:buClr>
              <a:buFont typeface="Calibri"/>
              <a:buChar char="•"/>
              <a:defRPr/>
            </a:lvl6pPr>
            <a:lvl7pPr marL="2971800" marR="0" indent="-101600" algn="l" rtl="0">
              <a:spcBef>
                <a:spcPts val="400"/>
              </a:spcBef>
              <a:buClr>
                <a:schemeClr val="dk1"/>
              </a:buClr>
              <a:buFont typeface="Calibri"/>
              <a:buChar char="•"/>
              <a:defRPr/>
            </a:lvl7pPr>
            <a:lvl8pPr marL="3429000" marR="0" indent="-101600" algn="l" rtl="0">
              <a:spcBef>
                <a:spcPts val="400"/>
              </a:spcBef>
              <a:buClr>
                <a:schemeClr val="dk1"/>
              </a:buClr>
              <a:buFont typeface="Calibri"/>
              <a:buChar char="•"/>
              <a:defRPr/>
            </a:lvl8pPr>
            <a:lvl9pPr marL="3886200" marR="0" indent="-101600" algn="l" rtl="0">
              <a:spcBef>
                <a:spcPts val="400"/>
              </a:spcBef>
              <a:buClr>
                <a:schemeClr val="dk1"/>
              </a:buClr>
              <a:buFont typeface="Calibri"/>
              <a:buChar char="•"/>
              <a:defRPr/>
            </a:lvl9pPr>
          </a:lstStyle>
          <a:p>
            <a:endParaRPr/>
          </a:p>
        </p:txBody>
      </p:sp>
      <p:sp>
        <p:nvSpPr>
          <p:cNvPr id="11" name="Shape 1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2" name="Shape 1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3" name="Shape 1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Shape 84"/>
          <p:cNvPicPr preferRelativeResize="0"/>
          <p:nvPr/>
        </p:nvPicPr>
        <p:blipFill rotWithShape="1">
          <a:blip r:embed="rId3"/>
          <a:srcRect l="11511" t="9712" r="10071" b="2877"/>
          <a:stretch/>
        </p:blipFill>
        <p:spPr>
          <a:xfrm>
            <a:off x="2341503" y="262147"/>
            <a:ext cx="4364096" cy="3243052"/>
          </a:xfrm>
          <a:prstGeom prst="rect">
            <a:avLst/>
          </a:prstGeom>
          <a:noFill/>
          <a:ln>
            <a:noFill/>
          </a:ln>
        </p:spPr>
      </p:pic>
      <p:sp>
        <p:nvSpPr>
          <p:cNvPr id="85" name="Shape 85"/>
          <p:cNvSpPr txBox="1"/>
          <p:nvPr/>
        </p:nvSpPr>
        <p:spPr>
          <a:xfrm>
            <a:off x="838200" y="3505200"/>
            <a:ext cx="7543800" cy="1754325"/>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5400" b="0" i="0" u="none" strike="noStrike" cap="none" baseline="0">
                <a:solidFill>
                  <a:schemeClr val="dk1"/>
                </a:solidFill>
                <a:latin typeface="Calibri"/>
                <a:ea typeface="Calibri"/>
                <a:cs typeface="Calibri"/>
                <a:sym typeface="Calibri"/>
              </a:rPr>
              <a:t>Elimination Tournament</a:t>
            </a:r>
          </a:p>
          <a:p>
            <a:pPr marL="0" marR="0" lvl="0" indent="0" algn="ctr" rtl="0">
              <a:buSzPct val="25000"/>
              <a:buNone/>
            </a:pPr>
            <a:r>
              <a:rPr lang="en-US" sz="5400" b="0" i="0" u="none" strike="noStrike" cap="none" baseline="0">
                <a:solidFill>
                  <a:schemeClr val="dk1"/>
                </a:solidFill>
                <a:latin typeface="Calibri"/>
                <a:ea typeface="Calibri"/>
                <a:cs typeface="Calibri"/>
                <a:sym typeface="Calibri"/>
              </a:rPr>
              <a:t>Round </a:t>
            </a:r>
            <a:r>
              <a:rPr lang="en-US" sz="5400">
                <a:solidFill>
                  <a:schemeClr val="dk1"/>
                </a:solidFill>
                <a:latin typeface="Calibri"/>
                <a:ea typeface="Calibri"/>
                <a:cs typeface="Calibri"/>
                <a:sym typeface="Calibri"/>
              </a:rPr>
              <a:t>5</a:t>
            </a:r>
          </a:p>
        </p:txBody>
      </p:sp>
      <p:sp>
        <p:nvSpPr>
          <p:cNvPr id="86" name="Shape 86"/>
          <p:cNvSpPr/>
          <p:nvPr/>
        </p:nvSpPr>
        <p:spPr>
          <a:xfrm>
            <a:off x="2057400" y="5105400"/>
            <a:ext cx="5257799" cy="1077217"/>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200" b="0" i="0" u="none" strike="noStrike" cap="none" baseline="0">
                <a:solidFill>
                  <a:srgbClr val="777777"/>
                </a:solidFill>
                <a:latin typeface="Calibri"/>
                <a:ea typeface="Calibri"/>
                <a:cs typeface="Calibri"/>
                <a:sym typeface="Calibri"/>
              </a:rPr>
              <a:t>4</a:t>
            </a:r>
            <a:r>
              <a:rPr lang="en-US" sz="3200" b="0" i="0" u="none" strike="noStrike" cap="none" baseline="30000">
                <a:solidFill>
                  <a:srgbClr val="777777"/>
                </a:solidFill>
                <a:latin typeface="Calibri"/>
                <a:ea typeface="Calibri"/>
                <a:cs typeface="Calibri"/>
                <a:sym typeface="Calibri"/>
              </a:rPr>
              <a:t>th </a:t>
            </a:r>
            <a:r>
              <a:rPr lang="en-US" sz="3200" b="0" i="0" u="none" strike="noStrike" cap="none" baseline="0">
                <a:solidFill>
                  <a:srgbClr val="777777"/>
                </a:solidFill>
                <a:latin typeface="Calibri"/>
                <a:ea typeface="Calibri"/>
                <a:cs typeface="Calibri"/>
                <a:sym typeface="Calibri"/>
              </a:rPr>
              <a:t>Annual WSMA Math Bowl</a:t>
            </a:r>
          </a:p>
          <a:p>
            <a:pPr marL="0" marR="0" lvl="0" indent="0" algn="ctr" rtl="0">
              <a:buSzPct val="25000"/>
              <a:buNone/>
            </a:pPr>
            <a:r>
              <a:rPr lang="en-US" sz="3200" b="0" i="0" u="none" strike="noStrike" cap="none" baseline="0">
                <a:solidFill>
                  <a:srgbClr val="777777"/>
                </a:solidFill>
                <a:latin typeface="Calibri"/>
                <a:ea typeface="Calibri"/>
                <a:cs typeface="Calibri"/>
                <a:sym typeface="Calibri"/>
              </a:rPr>
              <a:t>March 29, 2014</a:t>
            </a:r>
          </a:p>
        </p:txBody>
      </p:sp>
      <p:sp>
        <p:nvSpPr>
          <p:cNvPr id="87" name="Shape 87"/>
          <p:cNvSpPr/>
          <p:nvPr/>
        </p:nvSpPr>
        <p:spPr>
          <a:xfrm>
            <a:off x="190500" y="6210326"/>
            <a:ext cx="8763000" cy="461664"/>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This test material is copyright © 2014 by the Washington Student Math Association and may not be distributed or reproduced other than for nonprofit educational purposes without the expressed written permission of WSMA. www.wastudentmath.org.</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pic>
        <p:nvPicPr>
          <p:cNvPr id="157" name="Shape 157"/>
          <p:cNvPicPr preferRelativeResize="0"/>
          <p:nvPr/>
        </p:nvPicPr>
        <p:blipFill rotWithShape="1">
          <a:blip r:embed="rId3"/>
          <a:srcRect l="11511" t="9711" r="10069" b="2875"/>
          <a:stretch/>
        </p:blipFill>
        <p:spPr>
          <a:xfrm>
            <a:off x="298921" y="381000"/>
            <a:ext cx="2139599" cy="1589999"/>
          </a:xfrm>
          <a:prstGeom prst="rect">
            <a:avLst/>
          </a:prstGeom>
          <a:noFill/>
          <a:ln>
            <a:noFill/>
          </a:ln>
        </p:spPr>
      </p:pic>
      <p:sp>
        <p:nvSpPr>
          <p:cNvPr id="158" name="Shape 158"/>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a:solidFill>
                  <a:schemeClr val="dk1"/>
                </a:solidFill>
                <a:latin typeface="Calibri"/>
                <a:ea typeface="Calibri"/>
                <a:cs typeface="Calibri"/>
                <a:sym typeface="Calibri"/>
              </a:rPr>
              <a:t>Question 9</a:t>
            </a:r>
          </a:p>
        </p:txBody>
      </p:sp>
      <p:sp>
        <p:nvSpPr>
          <p:cNvPr id="159" name="Shape 159"/>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SzPct val="25000"/>
              <a:buFont typeface="Calibri"/>
              <a:buNone/>
            </a:pPr>
            <a:r>
              <a:rPr lang="en-US" sz="3200">
                <a:solidFill>
                  <a:schemeClr val="dk1"/>
                </a:solidFill>
                <a:latin typeface="Calibri"/>
                <a:ea typeface="Calibri"/>
                <a:cs typeface="Calibri"/>
                <a:sym typeface="Calibri"/>
              </a:rPr>
              <a:t>Steven, Andrew, and Zach are playing a game. Steven selects an integer from 1-100. Andrew then selects a different integer in that range. If Zach selects a prime number so that the sum of his number and either Steven's or Andrew's number is divisible by the unselected number, what is the smallest possible sum of all three numbers?</a:t>
            </a:r>
          </a:p>
        </p:txBody>
      </p:sp>
      <p:sp>
        <p:nvSpPr>
          <p:cNvPr id="160" name="Shape 160"/>
          <p:cNvSpPr/>
          <p:nvPr/>
        </p:nvSpPr>
        <p:spPr>
          <a:xfrm>
            <a:off x="2286000" y="6400800"/>
            <a:ext cx="4572000" cy="27689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pic>
        <p:nvPicPr>
          <p:cNvPr id="165" name="Shape 165"/>
          <p:cNvPicPr preferRelativeResize="0"/>
          <p:nvPr/>
        </p:nvPicPr>
        <p:blipFill rotWithShape="1">
          <a:blip r:embed="rId3"/>
          <a:srcRect l="11511" t="9711" r="10069" b="2875"/>
          <a:stretch/>
        </p:blipFill>
        <p:spPr>
          <a:xfrm>
            <a:off x="298921" y="381000"/>
            <a:ext cx="2139599" cy="1589999"/>
          </a:xfrm>
          <a:prstGeom prst="rect">
            <a:avLst/>
          </a:prstGeom>
          <a:noFill/>
          <a:ln>
            <a:noFill/>
          </a:ln>
        </p:spPr>
      </p:pic>
      <p:sp>
        <p:nvSpPr>
          <p:cNvPr id="166" name="Shape 166"/>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a:solidFill>
                  <a:schemeClr val="dk1"/>
                </a:solidFill>
                <a:latin typeface="Calibri"/>
                <a:ea typeface="Calibri"/>
                <a:cs typeface="Calibri"/>
                <a:sym typeface="Calibri"/>
              </a:rPr>
              <a:t>Question 10</a:t>
            </a:r>
          </a:p>
        </p:txBody>
      </p:sp>
      <mc:AlternateContent xmlns:mc="http://schemas.openxmlformats.org/markup-compatibility/2006" xmlns:a14="http://schemas.microsoft.com/office/drawing/2010/main">
        <mc:Choice Requires="a14">
          <p:sp>
            <p:nvSpPr>
              <p:cNvPr id="167" name="Shape 167"/>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SzPct val="34375"/>
                  <a:buFont typeface="Arial"/>
                  <a:buNone/>
                </a:pPr>
                <a:r>
                  <a:rPr lang="en-US" sz="3200" dirty="0" smtClean="0">
                    <a:solidFill>
                      <a:schemeClr val="dk1"/>
                    </a:solidFill>
                    <a:latin typeface="Calibri"/>
                    <a:ea typeface="Calibri"/>
                    <a:cs typeface="Calibri"/>
                    <a:sym typeface="Calibri"/>
                  </a:rPr>
                  <a:t>Find the sum of A, B, C, and D, where A, B, C, and D are distinct digits of the four two digit integers:</a:t>
                </a:r>
              </a:p>
              <a:p>
                <a:pPr marL="0" lvl="0" indent="0">
                  <a:lnSpc>
                    <a:spcPct val="90000"/>
                  </a:lnSpc>
                  <a:spcBef>
                    <a:spcPts val="0"/>
                  </a:spcBef>
                  <a:buSzPct val="34375"/>
                  <a:buNone/>
                </a:pPr>
                <a14:m>
                  <m:oMathPara xmlns:m="http://schemas.openxmlformats.org/officeDocument/2006/math">
                    <m:oMathParaPr>
                      <m:jc m:val="centerGroup"/>
                    </m:oMathParaPr>
                    <m:oMath xmlns:m="http://schemas.openxmlformats.org/officeDocument/2006/math">
                      <m:r>
                        <a:rPr lang="en-US" sz="3200" i="1" dirty="0" smtClean="0">
                          <a:solidFill>
                            <a:schemeClr val="dk1"/>
                          </a:solidFill>
                          <a:latin typeface="Cambria Math" panose="02040503050406030204" pitchFamily="18" charset="0"/>
                          <a:ea typeface="Calibri"/>
                          <a:cs typeface="Calibri"/>
                          <a:sym typeface="Calibri"/>
                        </a:rPr>
                        <m:t> </m:t>
                      </m:r>
                      <m:acc>
                        <m:accPr>
                          <m:chr m:val="̅"/>
                          <m:ctrlPr>
                            <a:rPr lang="en-US" sz="3200" i="1" dirty="0" smtClean="0">
                              <a:solidFill>
                                <a:schemeClr val="dk1"/>
                              </a:solidFill>
                              <a:latin typeface="Cambria Math" panose="02040503050406030204" pitchFamily="18" charset="0"/>
                              <a:sym typeface="Calibri"/>
                            </a:rPr>
                          </m:ctrlPr>
                        </m:accPr>
                        <m:e>
                          <m:r>
                            <a:rPr lang="en-US" sz="3200" b="0" i="1" dirty="0" smtClean="0">
                              <a:solidFill>
                                <a:schemeClr val="dk1"/>
                              </a:solidFill>
                              <a:latin typeface="Cambria Math" panose="02040503050406030204" pitchFamily="18" charset="0"/>
                              <a:sym typeface="Calibri"/>
                            </a:rPr>
                            <m:t>1</m:t>
                          </m:r>
                          <m:r>
                            <a:rPr lang="en-US" sz="3200" b="0" i="1" dirty="0" smtClean="0">
                              <a:solidFill>
                                <a:schemeClr val="dk1"/>
                              </a:solidFill>
                              <a:latin typeface="Cambria Math" panose="02040503050406030204" pitchFamily="18" charset="0"/>
                              <a:sym typeface="Calibri"/>
                            </a:rPr>
                            <m:t>𝐴</m:t>
                          </m:r>
                        </m:e>
                      </m:acc>
                      <m:r>
                        <a:rPr lang="en-US" sz="3200" i="1" dirty="0" smtClean="0">
                          <a:solidFill>
                            <a:schemeClr val="dk1"/>
                          </a:solidFill>
                          <a:latin typeface="Cambria Math" panose="02040503050406030204" pitchFamily="18" charset="0"/>
                          <a:ea typeface="Cambria Math" panose="02040503050406030204" pitchFamily="18" charset="0"/>
                          <a:sym typeface="Calibri"/>
                        </a:rPr>
                        <m:t>×</m:t>
                      </m:r>
                      <m:acc>
                        <m:accPr>
                          <m:chr m:val="̅"/>
                          <m:ctrlPr>
                            <a:rPr lang="en-US" sz="3200" i="1" dirty="0">
                              <a:solidFill>
                                <a:schemeClr val="dk1"/>
                              </a:solidFill>
                              <a:latin typeface="Cambria Math" panose="02040503050406030204" pitchFamily="18" charset="0"/>
                              <a:sym typeface="Calibri"/>
                            </a:rPr>
                          </m:ctrlPr>
                        </m:accPr>
                        <m:e>
                          <m:r>
                            <a:rPr lang="en-US" sz="3200" i="1" dirty="0">
                              <a:solidFill>
                                <a:schemeClr val="dk1"/>
                              </a:solidFill>
                              <a:latin typeface="Cambria Math" panose="02040503050406030204" pitchFamily="18" charset="0"/>
                              <a:sym typeface="Calibri"/>
                            </a:rPr>
                            <m:t>1</m:t>
                          </m:r>
                          <m:r>
                            <a:rPr lang="en-US" sz="3200" b="0" i="1" dirty="0" smtClean="0">
                              <a:solidFill>
                                <a:schemeClr val="dk1"/>
                              </a:solidFill>
                              <a:latin typeface="Cambria Math" panose="02040503050406030204" pitchFamily="18" charset="0"/>
                              <a:sym typeface="Calibri"/>
                            </a:rPr>
                            <m:t>𝐵</m:t>
                          </m:r>
                        </m:e>
                      </m:acc>
                      <m:r>
                        <a:rPr lang="en-US" sz="3200" i="1" dirty="0" smtClean="0">
                          <a:solidFill>
                            <a:schemeClr val="dk1"/>
                          </a:solidFill>
                          <a:latin typeface="Cambria Math" panose="02040503050406030204" pitchFamily="18" charset="0"/>
                          <a:ea typeface="Calibri"/>
                          <a:cs typeface="Calibri"/>
                          <a:sym typeface="Calibri"/>
                        </a:rPr>
                        <m:t>=</m:t>
                      </m:r>
                      <m:acc>
                        <m:accPr>
                          <m:chr m:val="̅"/>
                          <m:ctrlPr>
                            <a:rPr lang="en-US" sz="3200" i="1" dirty="0">
                              <a:solidFill>
                                <a:schemeClr val="dk1"/>
                              </a:solidFill>
                              <a:latin typeface="Cambria Math" panose="02040503050406030204" pitchFamily="18" charset="0"/>
                              <a:sym typeface="Calibri"/>
                            </a:rPr>
                          </m:ctrlPr>
                        </m:accPr>
                        <m:e>
                          <m:r>
                            <a:rPr lang="en-US" sz="3200" i="1" dirty="0">
                              <a:solidFill>
                                <a:schemeClr val="dk1"/>
                              </a:solidFill>
                              <a:latin typeface="Cambria Math" panose="02040503050406030204" pitchFamily="18" charset="0"/>
                              <a:sym typeface="Calibri"/>
                            </a:rPr>
                            <m:t>1</m:t>
                          </m:r>
                          <m:r>
                            <a:rPr lang="en-US" sz="3200" b="0" i="1" dirty="0" smtClean="0">
                              <a:solidFill>
                                <a:schemeClr val="dk1"/>
                              </a:solidFill>
                              <a:latin typeface="Cambria Math" panose="02040503050406030204" pitchFamily="18" charset="0"/>
                              <a:sym typeface="Calibri"/>
                            </a:rPr>
                            <m:t>𝐶</m:t>
                          </m:r>
                        </m:e>
                      </m:acc>
                      <m:r>
                        <a:rPr lang="en-US" sz="3200" i="1" dirty="0">
                          <a:solidFill>
                            <a:schemeClr val="dk1"/>
                          </a:solidFill>
                          <a:latin typeface="Cambria Math" panose="02040503050406030204" pitchFamily="18" charset="0"/>
                          <a:sym typeface="Calibri"/>
                        </a:rPr>
                        <m:t>×</m:t>
                      </m:r>
                      <m:acc>
                        <m:accPr>
                          <m:chr m:val="̅"/>
                          <m:ctrlPr>
                            <a:rPr lang="en-US" sz="3200" i="1" dirty="0">
                              <a:solidFill>
                                <a:schemeClr val="dk1"/>
                              </a:solidFill>
                              <a:latin typeface="Cambria Math" panose="02040503050406030204" pitchFamily="18" charset="0"/>
                              <a:sym typeface="Calibri"/>
                            </a:rPr>
                          </m:ctrlPr>
                        </m:accPr>
                        <m:e>
                          <m:r>
                            <a:rPr lang="en-US" sz="3200" i="1" dirty="0">
                              <a:solidFill>
                                <a:schemeClr val="dk1"/>
                              </a:solidFill>
                              <a:latin typeface="Cambria Math" panose="02040503050406030204" pitchFamily="18" charset="0"/>
                              <a:sym typeface="Calibri"/>
                            </a:rPr>
                            <m:t>1</m:t>
                          </m:r>
                          <m:r>
                            <a:rPr lang="en-US" sz="3200" b="0" i="1" dirty="0" smtClean="0">
                              <a:solidFill>
                                <a:schemeClr val="dk1"/>
                              </a:solidFill>
                              <a:latin typeface="Cambria Math" panose="02040503050406030204" pitchFamily="18" charset="0"/>
                              <a:sym typeface="Calibri"/>
                            </a:rPr>
                            <m:t>𝐷</m:t>
                          </m:r>
                        </m:e>
                      </m:acc>
                    </m:oMath>
                  </m:oMathPara>
                </a14:m>
                <a:endParaRPr lang="en-US" sz="3200" dirty="0">
                  <a:solidFill>
                    <a:schemeClr val="dk1"/>
                  </a:solidFill>
                  <a:latin typeface="Calibri"/>
                  <a:ea typeface="Calibri"/>
                  <a:cs typeface="Calibri"/>
                  <a:sym typeface="Calibri"/>
                </a:endParaRPr>
              </a:p>
            </p:txBody>
          </p:sp>
        </mc:Choice>
        <mc:Fallback xmlns="">
          <p:sp>
            <p:nvSpPr>
              <p:cNvPr id="167" name="Shape 167"/>
              <p:cNvSpPr txBox="1">
                <a:spLocks noGrp="1" noRot="1" noChangeAspect="1" noMove="1" noResize="1" noEditPoints="1" noAdjustHandles="1" noChangeArrowheads="1" noChangeShapeType="1" noTextEdit="1"/>
              </p:cNvSpPr>
              <p:nvPr>
                <p:ph type="body" idx="1"/>
              </p:nvPr>
            </p:nvSpPr>
            <p:spPr>
              <a:xfrm>
                <a:off x="457200" y="2438400"/>
                <a:ext cx="8229600" cy="2971799"/>
              </a:xfrm>
              <a:prstGeom prst="rect">
                <a:avLst/>
              </a:prstGeom>
              <a:blipFill rotWithShape="0">
                <a:blip r:embed="rId4"/>
                <a:stretch>
                  <a:fillRect l="-1926" t="-4312"/>
                </a:stretch>
              </a:blipFill>
              <a:ln>
                <a:noFill/>
              </a:ln>
            </p:spPr>
            <p:txBody>
              <a:bodyPr/>
              <a:lstStyle/>
              <a:p>
                <a:r>
                  <a:rPr lang="en-US">
                    <a:noFill/>
                  </a:rPr>
                  <a:t> </a:t>
                </a:r>
              </a:p>
            </p:txBody>
          </p:sp>
        </mc:Fallback>
      </mc:AlternateContent>
      <p:sp>
        <p:nvSpPr>
          <p:cNvPr id="168" name="Shape 168"/>
          <p:cNvSpPr/>
          <p:nvPr/>
        </p:nvSpPr>
        <p:spPr>
          <a:xfrm>
            <a:off x="2286000" y="6400800"/>
            <a:ext cx="4572000" cy="27689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pic>
        <p:nvPicPr>
          <p:cNvPr id="173" name="Shape 173"/>
          <p:cNvPicPr preferRelativeResize="0"/>
          <p:nvPr/>
        </p:nvPicPr>
        <p:blipFill rotWithShape="1">
          <a:blip r:embed="rId3"/>
          <a:srcRect l="11511" t="9711" r="10069" b="2875"/>
          <a:stretch/>
        </p:blipFill>
        <p:spPr>
          <a:xfrm>
            <a:off x="298921" y="381000"/>
            <a:ext cx="2139599" cy="1589999"/>
          </a:xfrm>
          <a:prstGeom prst="rect">
            <a:avLst/>
          </a:prstGeom>
          <a:noFill/>
          <a:ln>
            <a:noFill/>
          </a:ln>
        </p:spPr>
      </p:pic>
      <p:sp>
        <p:nvSpPr>
          <p:cNvPr id="174" name="Shape 174"/>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a:solidFill>
                  <a:schemeClr val="dk1"/>
                </a:solidFill>
                <a:latin typeface="Calibri"/>
                <a:ea typeface="Calibri"/>
                <a:cs typeface="Calibri"/>
                <a:sym typeface="Calibri"/>
              </a:rPr>
              <a:t>Question 11</a:t>
            </a:r>
          </a:p>
        </p:txBody>
      </p:sp>
      <mc:AlternateContent xmlns:mc="http://schemas.openxmlformats.org/markup-compatibility/2006" xmlns:a14="http://schemas.microsoft.com/office/drawing/2010/main">
        <mc:Choice Requires="a14">
          <p:sp>
            <p:nvSpPr>
              <p:cNvPr id="175" name="Shape 175"/>
              <p:cNvSpPr txBox="1">
                <a:spLocks noGrp="1"/>
              </p:cNvSpPr>
              <p:nvPr>
                <p:ph type="body" idx="1"/>
              </p:nvPr>
            </p:nvSpPr>
            <p:spPr>
              <a:xfrm>
                <a:off x="429208" y="2429069"/>
                <a:ext cx="8229600" cy="2971799"/>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SzPct val="34375"/>
                  <a:buFont typeface="Arial"/>
                  <a:buNone/>
                </a:pPr>
                <a:r>
                  <a:rPr lang="en-US" sz="3200" dirty="0" smtClean="0">
                    <a:solidFill>
                      <a:schemeClr val="dk1"/>
                    </a:solidFill>
                    <a:latin typeface="Calibri"/>
                    <a:ea typeface="Calibri"/>
                    <a:cs typeface="Calibri"/>
                    <a:sym typeface="Calibri"/>
                  </a:rPr>
                  <a:t>Evaluate the following:</a:t>
                </a:r>
              </a:p>
              <a:p>
                <a:pPr marL="0" marR="0" lvl="0" indent="0" algn="l" rtl="0">
                  <a:lnSpc>
                    <a:spcPct val="90000"/>
                  </a:lnSpc>
                  <a:spcBef>
                    <a:spcPts val="0"/>
                  </a:spcBef>
                  <a:buClr>
                    <a:schemeClr val="dk1"/>
                  </a:buClr>
                  <a:buSzPct val="34375"/>
                  <a:buFont typeface="Arial"/>
                  <a:buNone/>
                </a:pPr>
                <a:endParaRPr lang="en-US" sz="3200" dirty="0">
                  <a:solidFill>
                    <a:schemeClr val="dk1"/>
                  </a:solidFill>
                  <a:latin typeface="Calibri"/>
                  <a:ea typeface="Calibri"/>
                  <a:cs typeface="Calibri"/>
                  <a:sym typeface="Calibri"/>
                </a:endParaRPr>
              </a:p>
              <a:p>
                <a:pPr marL="0" lvl="0" indent="0">
                  <a:lnSpc>
                    <a:spcPct val="90000"/>
                  </a:lnSpc>
                  <a:spcBef>
                    <a:spcPts val="0"/>
                  </a:spcBef>
                  <a:buSzPct val="34375"/>
                  <a:buNone/>
                </a:pPr>
                <a14:m>
                  <m:oMathPara xmlns:m="http://schemas.openxmlformats.org/officeDocument/2006/math">
                    <m:oMathParaPr>
                      <m:jc m:val="centerGroup"/>
                    </m:oMathParaPr>
                    <m:oMath xmlns:m="http://schemas.openxmlformats.org/officeDocument/2006/math">
                      <m:f>
                        <m:fPr>
                          <m:ctrlPr>
                            <a:rPr lang="en-US" sz="3200" i="1" dirty="0" smtClean="0">
                              <a:solidFill>
                                <a:schemeClr val="dk1"/>
                              </a:solidFill>
                              <a:latin typeface="Cambria Math" panose="02040503050406030204" pitchFamily="18" charset="0"/>
                              <a:ea typeface="Calibri"/>
                              <a:cs typeface="Calibri"/>
                              <a:sym typeface="Calibri"/>
                            </a:rPr>
                          </m:ctrlPr>
                        </m:fPr>
                        <m:num>
                          <m:sSup>
                            <m:sSupPr>
                              <m:ctrlPr>
                                <a:rPr lang="en-US" sz="3200" i="1" dirty="0">
                                  <a:solidFill>
                                    <a:schemeClr val="dk1"/>
                                  </a:solidFill>
                                  <a:latin typeface="Cambria Math" panose="02040503050406030204" pitchFamily="18" charset="0"/>
                                  <a:ea typeface="Calibri"/>
                                  <a:cs typeface="Calibri"/>
                                  <a:sym typeface="Calibri"/>
                                </a:rPr>
                              </m:ctrlPr>
                            </m:sSupPr>
                            <m:e>
                              <m:d>
                                <m:dPr>
                                  <m:ctrlPr>
                                    <a:rPr lang="en-US" sz="3200" i="1" dirty="0">
                                      <a:solidFill>
                                        <a:schemeClr val="dk1"/>
                                      </a:solidFill>
                                      <a:latin typeface="Cambria Math" panose="02040503050406030204" pitchFamily="18" charset="0"/>
                                      <a:ea typeface="Calibri"/>
                                      <a:cs typeface="Calibri"/>
                                      <a:sym typeface="Calibri"/>
                                    </a:rPr>
                                  </m:ctrlPr>
                                </m:dPr>
                                <m:e>
                                  <m:d>
                                    <m:dPr>
                                      <m:ctrlPr>
                                        <a:rPr lang="en-US" sz="3200" i="1" dirty="0" smtClean="0">
                                          <a:solidFill>
                                            <a:schemeClr val="dk1"/>
                                          </a:solidFill>
                                          <a:latin typeface="Cambria Math" panose="02040503050406030204" pitchFamily="18" charset="0"/>
                                          <a:ea typeface="Calibri"/>
                                          <a:cs typeface="Calibri"/>
                                          <a:sym typeface="Calibri"/>
                                        </a:rPr>
                                      </m:ctrlPr>
                                    </m:dPr>
                                    <m:e>
                                      <m:f>
                                        <m:fPr>
                                          <m:type m:val="noBar"/>
                                          <m:ctrlPr>
                                            <a:rPr lang="en-US" sz="3200" i="1" dirty="0" smtClean="0">
                                              <a:solidFill>
                                                <a:schemeClr val="dk1"/>
                                              </a:solidFill>
                                              <a:latin typeface="Cambria Math" panose="02040503050406030204" pitchFamily="18" charset="0"/>
                                              <a:ea typeface="Calibri"/>
                                              <a:cs typeface="Calibri"/>
                                              <a:sym typeface="Calibri"/>
                                            </a:rPr>
                                          </m:ctrlPr>
                                        </m:fPr>
                                        <m:num>
                                          <m:r>
                                            <a:rPr lang="en-US" sz="3200" b="0" i="1" dirty="0" smtClean="0">
                                              <a:solidFill>
                                                <a:schemeClr val="dk1"/>
                                              </a:solidFill>
                                              <a:latin typeface="Cambria Math" panose="02040503050406030204" pitchFamily="18" charset="0"/>
                                              <a:ea typeface="Calibri"/>
                                              <a:cs typeface="Calibri"/>
                                              <a:sym typeface="Calibri"/>
                                            </a:rPr>
                                            <m:t>5</m:t>
                                          </m:r>
                                        </m:num>
                                        <m:den>
                                          <m:r>
                                            <a:rPr lang="en-US" sz="3200" b="0" i="1" dirty="0" smtClean="0">
                                              <a:solidFill>
                                                <a:schemeClr val="dk1"/>
                                              </a:solidFill>
                                              <a:latin typeface="Cambria Math" panose="02040503050406030204" pitchFamily="18" charset="0"/>
                                              <a:ea typeface="Calibri"/>
                                              <a:cs typeface="Calibri"/>
                                              <a:sym typeface="Calibri"/>
                                            </a:rPr>
                                            <m:t>1</m:t>
                                          </m:r>
                                        </m:den>
                                      </m:f>
                                    </m:e>
                                  </m:d>
                                </m:e>
                              </m:d>
                            </m:e>
                            <m:sup>
                              <m:r>
                                <a:rPr lang="en-US" sz="3200" i="1" dirty="0">
                                  <a:solidFill>
                                    <a:schemeClr val="dk1"/>
                                  </a:solidFill>
                                  <a:latin typeface="Cambria Math" panose="02040503050406030204" pitchFamily="18" charset="0"/>
                                  <a:ea typeface="Calibri"/>
                                  <a:cs typeface="Calibri"/>
                                  <a:sym typeface="Calibri"/>
                                </a:rPr>
                                <m:t>2</m:t>
                              </m:r>
                            </m:sup>
                          </m:sSup>
                        </m:num>
                        <m:den>
                          <m:r>
                            <a:rPr lang="en-US" sz="3200" b="0" i="1" dirty="0" smtClean="0">
                              <a:solidFill>
                                <a:schemeClr val="dk1"/>
                              </a:solidFill>
                              <a:latin typeface="Cambria Math" panose="02040503050406030204" pitchFamily="18" charset="0"/>
                              <a:ea typeface="Calibri"/>
                              <a:cs typeface="Calibri"/>
                              <a:sym typeface="Calibri"/>
                            </a:rPr>
                            <m:t>5</m:t>
                          </m:r>
                        </m:den>
                      </m:f>
                      <m:r>
                        <a:rPr lang="en-US" sz="3200" i="1" dirty="0" smtClean="0">
                          <a:solidFill>
                            <a:schemeClr val="dk1"/>
                          </a:solidFill>
                          <a:latin typeface="Cambria Math" panose="02040503050406030204" pitchFamily="18" charset="0"/>
                          <a:ea typeface="Calibri"/>
                          <a:cs typeface="Calibri"/>
                          <a:sym typeface="Calibri"/>
                        </a:rPr>
                        <m:t> + </m:t>
                      </m:r>
                      <m:f>
                        <m:fPr>
                          <m:ctrlPr>
                            <a:rPr lang="en-US" sz="3200" i="1" dirty="0" smtClean="0">
                              <a:solidFill>
                                <a:schemeClr val="dk1"/>
                              </a:solidFill>
                              <a:latin typeface="Cambria Math" panose="02040503050406030204" pitchFamily="18" charset="0"/>
                              <a:ea typeface="Calibri"/>
                              <a:cs typeface="Calibri"/>
                              <a:sym typeface="Calibri"/>
                            </a:rPr>
                          </m:ctrlPr>
                        </m:fPr>
                        <m:num>
                          <m:sSup>
                            <m:sSupPr>
                              <m:ctrlPr>
                                <a:rPr lang="en-US" sz="3200" i="1" dirty="0">
                                  <a:solidFill>
                                    <a:schemeClr val="dk1"/>
                                  </a:solidFill>
                                  <a:latin typeface="Cambria Math" panose="02040503050406030204" pitchFamily="18" charset="0"/>
                                  <a:ea typeface="Calibri"/>
                                  <a:cs typeface="Calibri"/>
                                  <a:sym typeface="Calibri"/>
                                </a:rPr>
                              </m:ctrlPr>
                            </m:sSupPr>
                            <m:e>
                              <m:d>
                                <m:dPr>
                                  <m:ctrlPr>
                                    <a:rPr lang="en-US" sz="3200" i="1" dirty="0">
                                      <a:solidFill>
                                        <a:schemeClr val="dk1"/>
                                      </a:solidFill>
                                      <a:latin typeface="Cambria Math" panose="02040503050406030204" pitchFamily="18" charset="0"/>
                                      <a:ea typeface="Calibri"/>
                                      <a:cs typeface="Calibri"/>
                                      <a:sym typeface="Calibri"/>
                                    </a:rPr>
                                  </m:ctrlPr>
                                </m:dPr>
                                <m:e>
                                  <m:d>
                                    <m:dPr>
                                      <m:ctrlPr>
                                        <a:rPr lang="en-US" sz="3200" i="1" dirty="0">
                                          <a:solidFill>
                                            <a:schemeClr val="dk1"/>
                                          </a:solidFill>
                                          <a:latin typeface="Cambria Math" panose="02040503050406030204" pitchFamily="18" charset="0"/>
                                          <a:ea typeface="Calibri"/>
                                          <a:cs typeface="Calibri"/>
                                          <a:sym typeface="Calibri"/>
                                        </a:rPr>
                                      </m:ctrlPr>
                                    </m:dPr>
                                    <m:e>
                                      <m:f>
                                        <m:fPr>
                                          <m:type m:val="noBar"/>
                                          <m:ctrlPr>
                                            <a:rPr lang="en-US" sz="3200" i="1" dirty="0">
                                              <a:solidFill>
                                                <a:schemeClr val="dk1"/>
                                              </a:solidFill>
                                              <a:latin typeface="Cambria Math" panose="02040503050406030204" pitchFamily="18" charset="0"/>
                                              <a:ea typeface="Calibri"/>
                                              <a:cs typeface="Calibri"/>
                                              <a:sym typeface="Calibri"/>
                                            </a:rPr>
                                          </m:ctrlPr>
                                        </m:fPr>
                                        <m:num>
                                          <m:r>
                                            <a:rPr lang="en-US" sz="3200" i="1" dirty="0">
                                              <a:solidFill>
                                                <a:schemeClr val="dk1"/>
                                              </a:solidFill>
                                              <a:latin typeface="Cambria Math" panose="02040503050406030204" pitchFamily="18" charset="0"/>
                                              <a:ea typeface="Calibri"/>
                                              <a:cs typeface="Calibri"/>
                                              <a:sym typeface="Calibri"/>
                                            </a:rPr>
                                            <m:t>5</m:t>
                                          </m:r>
                                        </m:num>
                                        <m:den>
                                          <m:r>
                                            <a:rPr lang="en-US" sz="3200" i="1" dirty="0">
                                              <a:solidFill>
                                                <a:schemeClr val="dk1"/>
                                              </a:solidFill>
                                              <a:latin typeface="Cambria Math" panose="02040503050406030204" pitchFamily="18" charset="0"/>
                                              <a:ea typeface="Calibri"/>
                                              <a:cs typeface="Calibri"/>
                                              <a:sym typeface="Calibri"/>
                                            </a:rPr>
                                            <m:t>2</m:t>
                                          </m:r>
                                        </m:den>
                                      </m:f>
                                    </m:e>
                                  </m:d>
                                </m:e>
                              </m:d>
                            </m:e>
                            <m:sup>
                              <m:r>
                                <a:rPr lang="en-US" sz="3200" i="1" dirty="0">
                                  <a:solidFill>
                                    <a:schemeClr val="dk1"/>
                                  </a:solidFill>
                                  <a:latin typeface="Cambria Math" panose="02040503050406030204" pitchFamily="18" charset="0"/>
                                  <a:ea typeface="Calibri"/>
                                  <a:cs typeface="Calibri"/>
                                  <a:sym typeface="Calibri"/>
                                </a:rPr>
                                <m:t>2</m:t>
                              </m:r>
                            </m:sup>
                          </m:sSup>
                        </m:num>
                        <m:den>
                          <m:r>
                            <a:rPr lang="en-US" sz="3200" i="1" dirty="0" smtClean="0">
                              <a:solidFill>
                                <a:schemeClr val="dk1"/>
                              </a:solidFill>
                              <a:latin typeface="Cambria Math" panose="02040503050406030204" pitchFamily="18" charset="0"/>
                              <a:ea typeface="Calibri"/>
                              <a:cs typeface="Calibri"/>
                              <a:sym typeface="Calibri"/>
                            </a:rPr>
                            <m:t>2</m:t>
                          </m:r>
                        </m:den>
                      </m:f>
                      <m:r>
                        <a:rPr lang="en-US" sz="3200" i="1" dirty="0" smtClean="0">
                          <a:solidFill>
                            <a:schemeClr val="dk1"/>
                          </a:solidFill>
                          <a:latin typeface="Cambria Math" panose="02040503050406030204" pitchFamily="18" charset="0"/>
                          <a:ea typeface="Calibri"/>
                          <a:cs typeface="Calibri"/>
                          <a:sym typeface="Calibri"/>
                        </a:rPr>
                        <m:t> + </m:t>
                      </m:r>
                      <m:sSup>
                        <m:sSupPr>
                          <m:ctrlPr>
                            <a:rPr lang="en-US" sz="3200" i="1" dirty="0" smtClean="0">
                              <a:solidFill>
                                <a:schemeClr val="dk1"/>
                              </a:solidFill>
                              <a:latin typeface="Cambria Math" panose="02040503050406030204" pitchFamily="18" charset="0"/>
                              <a:ea typeface="Calibri"/>
                              <a:cs typeface="Calibri"/>
                              <a:sym typeface="Calibri"/>
                            </a:rPr>
                          </m:ctrlPr>
                        </m:sSupPr>
                        <m:e>
                          <m:d>
                            <m:dPr>
                              <m:ctrlPr>
                                <a:rPr lang="en-US" sz="3200" i="1" dirty="0" smtClean="0">
                                  <a:solidFill>
                                    <a:schemeClr val="dk1"/>
                                  </a:solidFill>
                                  <a:latin typeface="Cambria Math" panose="02040503050406030204" pitchFamily="18" charset="0"/>
                                  <a:ea typeface="Calibri"/>
                                  <a:cs typeface="Calibri"/>
                                  <a:sym typeface="Calibri"/>
                                </a:rPr>
                              </m:ctrlPr>
                            </m:dPr>
                            <m:e>
                              <m:d>
                                <m:dPr>
                                  <m:ctrlPr>
                                    <a:rPr lang="en-US" sz="3200" i="1" dirty="0" smtClean="0">
                                      <a:solidFill>
                                        <a:schemeClr val="dk1"/>
                                      </a:solidFill>
                                      <a:latin typeface="Cambria Math" panose="02040503050406030204" pitchFamily="18" charset="0"/>
                                      <a:ea typeface="Calibri"/>
                                      <a:cs typeface="Calibri"/>
                                      <a:sym typeface="Calibri"/>
                                    </a:rPr>
                                  </m:ctrlPr>
                                </m:dPr>
                                <m:e>
                                  <m:f>
                                    <m:fPr>
                                      <m:type m:val="noBar"/>
                                      <m:ctrlPr>
                                        <a:rPr lang="en-US" sz="3200" i="1" dirty="0" smtClean="0">
                                          <a:solidFill>
                                            <a:schemeClr val="dk1"/>
                                          </a:solidFill>
                                          <a:latin typeface="Cambria Math" panose="02040503050406030204" pitchFamily="18" charset="0"/>
                                          <a:ea typeface="Calibri"/>
                                          <a:cs typeface="Calibri"/>
                                          <a:sym typeface="Calibri"/>
                                        </a:rPr>
                                      </m:ctrlPr>
                                    </m:fPr>
                                    <m:num>
                                      <m:r>
                                        <a:rPr lang="en-US" sz="3200" b="0" i="1" dirty="0" smtClean="0">
                                          <a:solidFill>
                                            <a:schemeClr val="dk1"/>
                                          </a:solidFill>
                                          <a:latin typeface="Cambria Math" panose="02040503050406030204" pitchFamily="18" charset="0"/>
                                          <a:ea typeface="Calibri"/>
                                          <a:cs typeface="Calibri"/>
                                          <a:sym typeface="Calibri"/>
                                        </a:rPr>
                                        <m:t>5</m:t>
                                      </m:r>
                                    </m:num>
                                    <m:den>
                                      <m:r>
                                        <a:rPr lang="en-US" sz="3200" b="0" i="1" dirty="0" smtClean="0">
                                          <a:solidFill>
                                            <a:schemeClr val="dk1"/>
                                          </a:solidFill>
                                          <a:latin typeface="Cambria Math" panose="02040503050406030204" pitchFamily="18" charset="0"/>
                                          <a:ea typeface="Calibri"/>
                                          <a:cs typeface="Calibri"/>
                                          <a:sym typeface="Calibri"/>
                                        </a:rPr>
                                        <m:t>3</m:t>
                                      </m:r>
                                    </m:den>
                                  </m:f>
                                </m:e>
                              </m:d>
                            </m:e>
                          </m:d>
                        </m:e>
                        <m:sup>
                          <m:r>
                            <a:rPr lang="en-US" sz="3200" i="1" dirty="0" smtClean="0">
                              <a:solidFill>
                                <a:schemeClr val="dk1"/>
                              </a:solidFill>
                              <a:latin typeface="Cambria Math" panose="02040503050406030204" pitchFamily="18" charset="0"/>
                              <a:ea typeface="Calibri"/>
                              <a:cs typeface="Calibri"/>
                              <a:sym typeface="Calibri"/>
                            </a:rPr>
                            <m:t>2</m:t>
                          </m:r>
                        </m:sup>
                      </m:sSup>
                      <m:r>
                        <a:rPr lang="en-US" sz="3200" i="1" dirty="0" smtClean="0">
                          <a:solidFill>
                            <a:schemeClr val="dk1"/>
                          </a:solidFill>
                          <a:latin typeface="Cambria Math" panose="02040503050406030204" pitchFamily="18" charset="0"/>
                          <a:ea typeface="Calibri"/>
                          <a:cs typeface="Calibri"/>
                          <a:sym typeface="Calibri"/>
                        </a:rPr>
                        <m:t> </m:t>
                      </m:r>
                      <m:r>
                        <a:rPr lang="en-US" sz="3200" i="1" dirty="0" smtClean="0">
                          <a:solidFill>
                            <a:schemeClr val="dk1"/>
                          </a:solidFill>
                          <a:latin typeface="Cambria Math" panose="02040503050406030204" pitchFamily="18" charset="0"/>
                          <a:ea typeface="Cambria Math" panose="02040503050406030204" pitchFamily="18" charset="0"/>
                          <a:cs typeface="Calibri"/>
                          <a:sym typeface="Calibri"/>
                        </a:rPr>
                        <m:t>×</m:t>
                      </m:r>
                      <m:r>
                        <a:rPr lang="en-US" sz="3200" i="1" dirty="0" smtClean="0">
                          <a:solidFill>
                            <a:schemeClr val="dk1"/>
                          </a:solidFill>
                          <a:latin typeface="Cambria Math" panose="02040503050406030204" pitchFamily="18" charset="0"/>
                          <a:ea typeface="Calibri"/>
                          <a:cs typeface="Calibri"/>
                          <a:sym typeface="Calibri"/>
                        </a:rPr>
                        <m:t>1 + </m:t>
                      </m:r>
                      <m:sSup>
                        <m:sSupPr>
                          <m:ctrlPr>
                            <a:rPr lang="en-US" sz="3200" i="1" dirty="0" smtClean="0">
                              <a:solidFill>
                                <a:schemeClr val="dk1"/>
                              </a:solidFill>
                              <a:latin typeface="Cambria Math" panose="02040503050406030204" pitchFamily="18" charset="0"/>
                              <a:ea typeface="Calibri"/>
                              <a:cs typeface="Calibri"/>
                              <a:sym typeface="Calibri"/>
                            </a:rPr>
                          </m:ctrlPr>
                        </m:sSupPr>
                        <m:e>
                          <m:d>
                            <m:dPr>
                              <m:ctrlPr>
                                <a:rPr lang="en-US" sz="3200" i="1" dirty="0" smtClean="0">
                                  <a:solidFill>
                                    <a:schemeClr val="dk1"/>
                                  </a:solidFill>
                                  <a:latin typeface="Cambria Math" panose="02040503050406030204" pitchFamily="18" charset="0"/>
                                  <a:ea typeface="Calibri"/>
                                  <a:cs typeface="Calibri"/>
                                  <a:sym typeface="Calibri"/>
                                </a:rPr>
                              </m:ctrlPr>
                            </m:dPr>
                            <m:e>
                              <m:d>
                                <m:dPr>
                                  <m:ctrlPr>
                                    <a:rPr lang="en-US" sz="3200" i="1" dirty="0" smtClean="0">
                                      <a:solidFill>
                                        <a:schemeClr val="dk1"/>
                                      </a:solidFill>
                                      <a:latin typeface="Cambria Math" panose="02040503050406030204" pitchFamily="18" charset="0"/>
                                      <a:ea typeface="Calibri"/>
                                      <a:cs typeface="Calibri"/>
                                      <a:sym typeface="Calibri"/>
                                    </a:rPr>
                                  </m:ctrlPr>
                                </m:dPr>
                                <m:e>
                                  <m:f>
                                    <m:fPr>
                                      <m:type m:val="noBar"/>
                                      <m:ctrlPr>
                                        <a:rPr lang="en-US" sz="3200" i="1" dirty="0" smtClean="0">
                                          <a:solidFill>
                                            <a:schemeClr val="dk1"/>
                                          </a:solidFill>
                                          <a:latin typeface="Cambria Math" panose="02040503050406030204" pitchFamily="18" charset="0"/>
                                          <a:ea typeface="Calibri"/>
                                          <a:cs typeface="Calibri"/>
                                          <a:sym typeface="Calibri"/>
                                        </a:rPr>
                                      </m:ctrlPr>
                                    </m:fPr>
                                    <m:num>
                                      <m:r>
                                        <a:rPr lang="en-US" sz="3200" b="0" i="1" dirty="0" smtClean="0">
                                          <a:solidFill>
                                            <a:schemeClr val="dk1"/>
                                          </a:solidFill>
                                          <a:latin typeface="Cambria Math" panose="02040503050406030204" pitchFamily="18" charset="0"/>
                                          <a:ea typeface="Calibri"/>
                                          <a:cs typeface="Calibri"/>
                                          <a:sym typeface="Calibri"/>
                                        </a:rPr>
                                        <m:t>5</m:t>
                                      </m:r>
                                    </m:num>
                                    <m:den>
                                      <m:r>
                                        <a:rPr lang="en-US" sz="3200" b="0" i="1" dirty="0" smtClean="0">
                                          <a:solidFill>
                                            <a:schemeClr val="dk1"/>
                                          </a:solidFill>
                                          <a:latin typeface="Cambria Math" panose="02040503050406030204" pitchFamily="18" charset="0"/>
                                          <a:ea typeface="Calibri"/>
                                          <a:cs typeface="Calibri"/>
                                          <a:sym typeface="Calibri"/>
                                        </a:rPr>
                                        <m:t>4</m:t>
                                      </m:r>
                                    </m:den>
                                  </m:f>
                                </m:e>
                              </m:d>
                            </m:e>
                          </m:d>
                        </m:e>
                        <m:sup>
                          <m:r>
                            <a:rPr lang="en-US" sz="3200" i="1" dirty="0" smtClean="0">
                              <a:solidFill>
                                <a:schemeClr val="dk1"/>
                              </a:solidFill>
                              <a:latin typeface="Cambria Math" panose="02040503050406030204" pitchFamily="18" charset="0"/>
                              <a:ea typeface="Calibri"/>
                              <a:cs typeface="Calibri"/>
                              <a:sym typeface="Calibri"/>
                            </a:rPr>
                            <m:t>2</m:t>
                          </m:r>
                        </m:sup>
                      </m:sSup>
                      <m:r>
                        <a:rPr lang="en-US" sz="3200" i="1" dirty="0" smtClean="0">
                          <a:solidFill>
                            <a:schemeClr val="dk1"/>
                          </a:solidFill>
                          <a:latin typeface="Cambria Math" panose="02040503050406030204" pitchFamily="18" charset="0"/>
                          <a:ea typeface="Calibri"/>
                          <a:cs typeface="Calibri"/>
                          <a:sym typeface="Calibri"/>
                        </a:rPr>
                        <m:t> </m:t>
                      </m:r>
                      <m:r>
                        <a:rPr lang="en-US" sz="3200" i="1" dirty="0" smtClean="0">
                          <a:solidFill>
                            <a:schemeClr val="dk1"/>
                          </a:solidFill>
                          <a:latin typeface="Cambria Math" panose="02040503050406030204" pitchFamily="18" charset="0"/>
                          <a:ea typeface="Cambria Math" panose="02040503050406030204" pitchFamily="18" charset="0"/>
                          <a:cs typeface="Calibri"/>
                          <a:sym typeface="Calibri"/>
                        </a:rPr>
                        <m:t>×</m:t>
                      </m:r>
                      <m:r>
                        <a:rPr lang="en-US" sz="3200" i="1" dirty="0" smtClean="0">
                          <a:solidFill>
                            <a:schemeClr val="dk1"/>
                          </a:solidFill>
                          <a:latin typeface="Cambria Math" panose="02040503050406030204" pitchFamily="18" charset="0"/>
                          <a:ea typeface="Calibri"/>
                          <a:cs typeface="Calibri"/>
                          <a:sym typeface="Calibri"/>
                        </a:rPr>
                        <m:t>2 + </m:t>
                      </m:r>
                      <m:sSup>
                        <m:sSupPr>
                          <m:ctrlPr>
                            <a:rPr lang="en-US" sz="3200" i="1" dirty="0" smtClean="0">
                              <a:solidFill>
                                <a:schemeClr val="dk1"/>
                              </a:solidFill>
                              <a:latin typeface="Cambria Math" panose="02040503050406030204" pitchFamily="18" charset="0"/>
                              <a:ea typeface="Calibri"/>
                              <a:cs typeface="Calibri"/>
                              <a:sym typeface="Calibri"/>
                            </a:rPr>
                          </m:ctrlPr>
                        </m:sSupPr>
                        <m:e>
                          <m:d>
                            <m:dPr>
                              <m:ctrlPr>
                                <a:rPr lang="en-US" sz="3200" i="1" dirty="0" smtClean="0">
                                  <a:solidFill>
                                    <a:schemeClr val="dk1"/>
                                  </a:solidFill>
                                  <a:latin typeface="Cambria Math" panose="02040503050406030204" pitchFamily="18" charset="0"/>
                                  <a:ea typeface="Calibri"/>
                                  <a:cs typeface="Calibri"/>
                                  <a:sym typeface="Calibri"/>
                                </a:rPr>
                              </m:ctrlPr>
                            </m:dPr>
                            <m:e>
                              <m:d>
                                <m:dPr>
                                  <m:ctrlPr>
                                    <a:rPr lang="en-US" sz="3200" i="1" dirty="0" smtClean="0">
                                      <a:solidFill>
                                        <a:schemeClr val="dk1"/>
                                      </a:solidFill>
                                      <a:latin typeface="Cambria Math" panose="02040503050406030204" pitchFamily="18" charset="0"/>
                                      <a:ea typeface="Calibri"/>
                                      <a:cs typeface="Calibri"/>
                                      <a:sym typeface="Calibri"/>
                                    </a:rPr>
                                  </m:ctrlPr>
                                </m:dPr>
                                <m:e>
                                  <m:f>
                                    <m:fPr>
                                      <m:type m:val="noBar"/>
                                      <m:ctrlPr>
                                        <a:rPr lang="en-US" sz="3200" i="1" dirty="0" smtClean="0">
                                          <a:solidFill>
                                            <a:schemeClr val="dk1"/>
                                          </a:solidFill>
                                          <a:latin typeface="Cambria Math" panose="02040503050406030204" pitchFamily="18" charset="0"/>
                                          <a:ea typeface="Calibri"/>
                                          <a:cs typeface="Calibri"/>
                                          <a:sym typeface="Calibri"/>
                                        </a:rPr>
                                      </m:ctrlPr>
                                    </m:fPr>
                                    <m:num>
                                      <m:r>
                                        <a:rPr lang="en-US" sz="3200" b="0" i="1" dirty="0" smtClean="0">
                                          <a:solidFill>
                                            <a:schemeClr val="dk1"/>
                                          </a:solidFill>
                                          <a:latin typeface="Cambria Math" panose="02040503050406030204" pitchFamily="18" charset="0"/>
                                          <a:ea typeface="Calibri"/>
                                          <a:cs typeface="Calibri"/>
                                          <a:sym typeface="Calibri"/>
                                        </a:rPr>
                                        <m:t>5</m:t>
                                      </m:r>
                                    </m:num>
                                    <m:den>
                                      <m:r>
                                        <a:rPr lang="en-US" sz="3200" b="0" i="1" dirty="0" smtClean="0">
                                          <a:solidFill>
                                            <a:schemeClr val="dk1"/>
                                          </a:solidFill>
                                          <a:latin typeface="Cambria Math" panose="02040503050406030204" pitchFamily="18" charset="0"/>
                                          <a:ea typeface="Calibri"/>
                                          <a:cs typeface="Calibri"/>
                                          <a:sym typeface="Calibri"/>
                                        </a:rPr>
                                        <m:t>5</m:t>
                                      </m:r>
                                    </m:den>
                                  </m:f>
                                </m:e>
                              </m:d>
                            </m:e>
                          </m:d>
                        </m:e>
                        <m:sup>
                          <m:r>
                            <a:rPr lang="en-US" sz="3200" i="1" dirty="0" smtClean="0">
                              <a:solidFill>
                                <a:schemeClr val="dk1"/>
                              </a:solidFill>
                              <a:latin typeface="Cambria Math" panose="02040503050406030204" pitchFamily="18" charset="0"/>
                              <a:ea typeface="Calibri"/>
                              <a:cs typeface="Calibri"/>
                              <a:sym typeface="Calibri"/>
                            </a:rPr>
                            <m:t>2</m:t>
                          </m:r>
                        </m:sup>
                      </m:sSup>
                      <m:r>
                        <a:rPr lang="en-US" sz="3200" i="1" dirty="0" smtClean="0">
                          <a:solidFill>
                            <a:schemeClr val="dk1"/>
                          </a:solidFill>
                          <a:latin typeface="Cambria Math" panose="02040503050406030204" pitchFamily="18" charset="0"/>
                          <a:ea typeface="Calibri"/>
                          <a:cs typeface="Calibri"/>
                          <a:sym typeface="Calibri"/>
                        </a:rPr>
                        <m:t> </m:t>
                      </m:r>
                      <m:r>
                        <a:rPr lang="en-US" sz="3200" i="1" dirty="0" smtClean="0">
                          <a:solidFill>
                            <a:schemeClr val="dk1"/>
                          </a:solidFill>
                          <a:latin typeface="Cambria Math" panose="02040503050406030204" pitchFamily="18" charset="0"/>
                          <a:ea typeface="Cambria Math" panose="02040503050406030204" pitchFamily="18" charset="0"/>
                          <a:cs typeface="Calibri"/>
                          <a:sym typeface="Calibri"/>
                        </a:rPr>
                        <m:t>×</m:t>
                      </m:r>
                      <m:r>
                        <a:rPr lang="en-US" sz="3200" i="1" dirty="0" smtClean="0">
                          <a:solidFill>
                            <a:schemeClr val="dk1"/>
                          </a:solidFill>
                          <a:latin typeface="Cambria Math" panose="02040503050406030204" pitchFamily="18" charset="0"/>
                          <a:ea typeface="Calibri"/>
                          <a:cs typeface="Calibri"/>
                          <a:sym typeface="Calibri"/>
                        </a:rPr>
                        <m:t>5</m:t>
                      </m:r>
                    </m:oMath>
                  </m:oMathPara>
                </a14:m>
                <a:endParaRPr lang="en-US" sz="3200" dirty="0">
                  <a:solidFill>
                    <a:schemeClr val="dk1"/>
                  </a:solidFill>
                  <a:latin typeface="Calibri"/>
                  <a:ea typeface="Calibri"/>
                  <a:cs typeface="Calibri"/>
                  <a:sym typeface="Calibri"/>
                </a:endParaRPr>
              </a:p>
              <a:p>
                <a:endParaRPr lang="en-US" sz="3200" dirty="0">
                  <a:solidFill>
                    <a:schemeClr val="dk1"/>
                  </a:solidFill>
                  <a:latin typeface="Calibri"/>
                  <a:ea typeface="Calibri"/>
                  <a:cs typeface="Calibri"/>
                  <a:sym typeface="Calibri"/>
                </a:endParaRPr>
              </a:p>
            </p:txBody>
          </p:sp>
        </mc:Choice>
        <mc:Fallback xmlns="">
          <p:sp>
            <p:nvSpPr>
              <p:cNvPr id="175" name="Shape 175"/>
              <p:cNvSpPr txBox="1">
                <a:spLocks noGrp="1" noRot="1" noChangeAspect="1" noMove="1" noResize="1" noEditPoints="1" noAdjustHandles="1" noChangeArrowheads="1" noChangeShapeType="1" noTextEdit="1"/>
              </p:cNvSpPr>
              <p:nvPr>
                <p:ph type="body" idx="1"/>
              </p:nvPr>
            </p:nvSpPr>
            <p:spPr>
              <a:xfrm>
                <a:off x="429208" y="2429069"/>
                <a:ext cx="8229600" cy="2971799"/>
              </a:xfrm>
              <a:prstGeom prst="rect">
                <a:avLst/>
              </a:prstGeom>
              <a:blipFill rotWithShape="0">
                <a:blip r:embed="rId4"/>
                <a:stretch>
                  <a:fillRect l="-1852" t="-4303" b="-18648"/>
                </a:stretch>
              </a:blipFill>
              <a:ln>
                <a:noFill/>
              </a:ln>
            </p:spPr>
            <p:txBody>
              <a:bodyPr/>
              <a:lstStyle/>
              <a:p>
                <a:r>
                  <a:rPr lang="en-US">
                    <a:noFill/>
                  </a:rPr>
                  <a:t> </a:t>
                </a:r>
              </a:p>
            </p:txBody>
          </p:sp>
        </mc:Fallback>
      </mc:AlternateContent>
      <p:sp>
        <p:nvSpPr>
          <p:cNvPr id="176" name="Shape 176"/>
          <p:cNvSpPr/>
          <p:nvPr/>
        </p:nvSpPr>
        <p:spPr>
          <a:xfrm>
            <a:off x="2286000" y="6400800"/>
            <a:ext cx="4572000" cy="27689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pic>
        <p:nvPicPr>
          <p:cNvPr id="181" name="Shape 181"/>
          <p:cNvPicPr preferRelativeResize="0"/>
          <p:nvPr/>
        </p:nvPicPr>
        <p:blipFill rotWithShape="1">
          <a:blip r:embed="rId3"/>
          <a:srcRect l="11511" t="9711" r="10069" b="2875"/>
          <a:stretch/>
        </p:blipFill>
        <p:spPr>
          <a:xfrm>
            <a:off x="298921" y="381000"/>
            <a:ext cx="2139599" cy="1589999"/>
          </a:xfrm>
          <a:prstGeom prst="rect">
            <a:avLst/>
          </a:prstGeom>
          <a:noFill/>
          <a:ln>
            <a:noFill/>
          </a:ln>
        </p:spPr>
      </p:pic>
      <p:sp>
        <p:nvSpPr>
          <p:cNvPr id="182" name="Shape 182"/>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a:solidFill>
                  <a:schemeClr val="dk1"/>
                </a:solidFill>
                <a:latin typeface="Calibri"/>
                <a:ea typeface="Calibri"/>
                <a:cs typeface="Calibri"/>
                <a:sym typeface="Calibri"/>
              </a:rPr>
              <a:t>Question 12</a:t>
            </a:r>
          </a:p>
        </p:txBody>
      </p:sp>
      <mc:AlternateContent xmlns:mc="http://schemas.openxmlformats.org/markup-compatibility/2006" xmlns:a14="http://schemas.microsoft.com/office/drawing/2010/main">
        <mc:Choice Requires="a14">
          <p:sp>
            <p:nvSpPr>
              <p:cNvPr id="183" name="Shape 183"/>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SzPct val="34375"/>
                  <a:buFont typeface="Arial"/>
                  <a:buNone/>
                </a:pPr>
                <a:r>
                  <a:rPr lang="en-US" sz="3200" dirty="0">
                    <a:solidFill>
                      <a:schemeClr val="dk1"/>
                    </a:solidFill>
                    <a:latin typeface="Calibri"/>
                    <a:ea typeface="Calibri"/>
                    <a:cs typeface="Calibri"/>
                    <a:sym typeface="Calibri"/>
                  </a:rPr>
                  <a:t>The digits of the following number consist of squares of positive integers in an ascending order: </a:t>
                </a:r>
                <a14:m>
                  <m:oMath xmlns:m="http://schemas.openxmlformats.org/officeDocument/2006/math">
                    <m:r>
                      <a:rPr lang="en-US" sz="3200" i="1" dirty="0" smtClean="0">
                        <a:solidFill>
                          <a:schemeClr val="dk1"/>
                        </a:solidFill>
                        <a:latin typeface="Cambria Math" panose="02040503050406030204" pitchFamily="18" charset="0"/>
                        <a:ea typeface="Calibri"/>
                        <a:cs typeface="Calibri"/>
                        <a:sym typeface="Calibri"/>
                      </a:rPr>
                      <m:t>149162536…</m:t>
                    </m:r>
                  </m:oMath>
                </a14:m>
                <a:endParaRPr lang="en-US" sz="3200" dirty="0">
                  <a:solidFill>
                    <a:schemeClr val="dk1"/>
                  </a:solidFill>
                  <a:latin typeface="Calibri"/>
                  <a:ea typeface="Calibri"/>
                  <a:cs typeface="Calibri"/>
                  <a:sym typeface="Calibri"/>
                </a:endParaRPr>
              </a:p>
              <a:p>
                <a:pPr marL="0" marR="0" lvl="0" indent="0" algn="l" rtl="0">
                  <a:lnSpc>
                    <a:spcPct val="90000"/>
                  </a:lnSpc>
                  <a:spcBef>
                    <a:spcPts val="0"/>
                  </a:spcBef>
                  <a:buClr>
                    <a:schemeClr val="dk1"/>
                  </a:buClr>
                  <a:buSzPct val="34375"/>
                  <a:buFont typeface="Arial"/>
                  <a:buNone/>
                </a:pPr>
                <a:r>
                  <a:rPr lang="en-US" sz="3200" dirty="0">
                    <a:solidFill>
                      <a:schemeClr val="dk1"/>
                    </a:solidFill>
                    <a:latin typeface="Calibri"/>
                    <a:ea typeface="Calibri"/>
                    <a:cs typeface="Calibri"/>
                    <a:sym typeface="Calibri"/>
                  </a:rPr>
                  <a:t>What is the 81th digit?</a:t>
                </a:r>
              </a:p>
              <a:p>
                <a:endParaRPr lang="en-US" sz="3200" dirty="0">
                  <a:solidFill>
                    <a:schemeClr val="dk1"/>
                  </a:solidFill>
                  <a:latin typeface="Calibri"/>
                  <a:ea typeface="Calibri"/>
                  <a:cs typeface="Calibri"/>
                  <a:sym typeface="Calibri"/>
                </a:endParaRPr>
              </a:p>
            </p:txBody>
          </p:sp>
        </mc:Choice>
        <mc:Fallback xmlns="">
          <p:sp>
            <p:nvSpPr>
              <p:cNvPr id="183" name="Shape 183"/>
              <p:cNvSpPr txBox="1">
                <a:spLocks noGrp="1" noRot="1" noChangeAspect="1" noMove="1" noResize="1" noEditPoints="1" noAdjustHandles="1" noChangeArrowheads="1" noChangeShapeType="1" noTextEdit="1"/>
              </p:cNvSpPr>
              <p:nvPr>
                <p:ph type="body" idx="1"/>
              </p:nvPr>
            </p:nvSpPr>
            <p:spPr>
              <a:xfrm>
                <a:off x="457200" y="2438400"/>
                <a:ext cx="8229600" cy="2971799"/>
              </a:xfrm>
              <a:prstGeom prst="rect">
                <a:avLst/>
              </a:prstGeom>
              <a:blipFill rotWithShape="0">
                <a:blip r:embed="rId4"/>
                <a:stretch>
                  <a:fillRect l="-1926" t="-4312"/>
                </a:stretch>
              </a:blipFill>
              <a:ln>
                <a:noFill/>
              </a:ln>
            </p:spPr>
            <p:txBody>
              <a:bodyPr/>
              <a:lstStyle/>
              <a:p>
                <a:r>
                  <a:rPr lang="en-US">
                    <a:noFill/>
                  </a:rPr>
                  <a:t> </a:t>
                </a:r>
              </a:p>
            </p:txBody>
          </p:sp>
        </mc:Fallback>
      </mc:AlternateContent>
      <p:sp>
        <p:nvSpPr>
          <p:cNvPr id="184" name="Shape 184"/>
          <p:cNvSpPr/>
          <p:nvPr/>
        </p:nvSpPr>
        <p:spPr>
          <a:xfrm>
            <a:off x="2286000" y="6400800"/>
            <a:ext cx="4572000" cy="27689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pic>
        <p:nvPicPr>
          <p:cNvPr id="189" name="Shape 189"/>
          <p:cNvPicPr preferRelativeResize="0"/>
          <p:nvPr/>
        </p:nvPicPr>
        <p:blipFill rotWithShape="1">
          <a:blip r:embed="rId3"/>
          <a:srcRect l="11511" t="9711" r="10069" b="2875"/>
          <a:stretch/>
        </p:blipFill>
        <p:spPr>
          <a:xfrm>
            <a:off x="298921" y="381000"/>
            <a:ext cx="2139599" cy="1589999"/>
          </a:xfrm>
          <a:prstGeom prst="rect">
            <a:avLst/>
          </a:prstGeom>
          <a:noFill/>
          <a:ln>
            <a:noFill/>
          </a:ln>
        </p:spPr>
      </p:pic>
      <p:sp>
        <p:nvSpPr>
          <p:cNvPr id="190" name="Shape 190"/>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a:solidFill>
                  <a:schemeClr val="dk1"/>
                </a:solidFill>
                <a:latin typeface="Calibri"/>
                <a:ea typeface="Calibri"/>
                <a:cs typeface="Calibri"/>
                <a:sym typeface="Calibri"/>
              </a:rPr>
              <a:t>Question 13</a:t>
            </a:r>
          </a:p>
        </p:txBody>
      </p:sp>
      <p:sp>
        <p:nvSpPr>
          <p:cNvPr id="191" name="Shape 191"/>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SzPct val="25000"/>
              <a:buFont typeface="Calibri"/>
              <a:buNone/>
            </a:pPr>
            <a:r>
              <a:rPr lang="en-US" sz="3200">
                <a:solidFill>
                  <a:schemeClr val="dk1"/>
                </a:solidFill>
                <a:latin typeface="Calibri"/>
                <a:ea typeface="Calibri"/>
                <a:cs typeface="Calibri"/>
                <a:sym typeface="Calibri"/>
              </a:rPr>
              <a:t>Find the prime factorization of 15598.</a:t>
            </a:r>
          </a:p>
        </p:txBody>
      </p:sp>
      <p:sp>
        <p:nvSpPr>
          <p:cNvPr id="192" name="Shape 192"/>
          <p:cNvSpPr/>
          <p:nvPr/>
        </p:nvSpPr>
        <p:spPr>
          <a:xfrm>
            <a:off x="2286000" y="6400800"/>
            <a:ext cx="4572000" cy="27689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pic>
        <p:nvPicPr>
          <p:cNvPr id="197" name="Shape 197"/>
          <p:cNvPicPr preferRelativeResize="0"/>
          <p:nvPr/>
        </p:nvPicPr>
        <p:blipFill rotWithShape="1">
          <a:blip r:embed="rId3"/>
          <a:srcRect l="11511" t="9711" r="10069" b="2875"/>
          <a:stretch/>
        </p:blipFill>
        <p:spPr>
          <a:xfrm>
            <a:off x="298921" y="381000"/>
            <a:ext cx="2139599" cy="1589999"/>
          </a:xfrm>
          <a:prstGeom prst="rect">
            <a:avLst/>
          </a:prstGeom>
          <a:noFill/>
          <a:ln>
            <a:noFill/>
          </a:ln>
        </p:spPr>
      </p:pic>
      <p:sp>
        <p:nvSpPr>
          <p:cNvPr id="198" name="Shape 198"/>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a:solidFill>
                  <a:schemeClr val="dk1"/>
                </a:solidFill>
                <a:latin typeface="Calibri"/>
                <a:ea typeface="Calibri"/>
                <a:cs typeface="Calibri"/>
                <a:sym typeface="Calibri"/>
              </a:rPr>
              <a:t>Question 14</a:t>
            </a:r>
          </a:p>
        </p:txBody>
      </p:sp>
      <p:sp>
        <p:nvSpPr>
          <p:cNvPr id="199" name="Shape 199"/>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SzPct val="25000"/>
              <a:buFont typeface="Calibri"/>
              <a:buNone/>
            </a:pPr>
            <a:r>
              <a:rPr lang="en-US" sz="3200">
                <a:solidFill>
                  <a:schemeClr val="dk1"/>
                </a:solidFill>
                <a:latin typeface="Calibri"/>
                <a:ea typeface="Calibri"/>
                <a:cs typeface="Calibri"/>
                <a:sym typeface="Calibri"/>
              </a:rPr>
              <a:t>Find the sum of the cosines of the angles of a triangle with side lengths 5, 7, and 5.</a:t>
            </a:r>
          </a:p>
        </p:txBody>
      </p:sp>
      <p:sp>
        <p:nvSpPr>
          <p:cNvPr id="200" name="Shape 200"/>
          <p:cNvSpPr/>
          <p:nvPr/>
        </p:nvSpPr>
        <p:spPr>
          <a:xfrm>
            <a:off x="2286000" y="6400800"/>
            <a:ext cx="4572000" cy="27689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pic>
        <p:nvPicPr>
          <p:cNvPr id="197" name="Shape 197"/>
          <p:cNvPicPr preferRelativeResize="0"/>
          <p:nvPr/>
        </p:nvPicPr>
        <p:blipFill rotWithShape="1">
          <a:blip r:embed="rId3"/>
          <a:srcRect l="11511" t="9711" r="10069" b="2875"/>
          <a:stretch/>
        </p:blipFill>
        <p:spPr>
          <a:xfrm>
            <a:off x="298921" y="381000"/>
            <a:ext cx="2139599" cy="1589999"/>
          </a:xfrm>
          <a:prstGeom prst="rect">
            <a:avLst/>
          </a:prstGeom>
          <a:noFill/>
          <a:ln>
            <a:noFill/>
          </a:ln>
        </p:spPr>
      </p:pic>
      <p:sp>
        <p:nvSpPr>
          <p:cNvPr id="198" name="Shape 198"/>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dirty="0">
                <a:solidFill>
                  <a:schemeClr val="dk1"/>
                </a:solidFill>
                <a:latin typeface="Calibri"/>
                <a:ea typeface="Calibri"/>
                <a:cs typeface="Calibri"/>
                <a:sym typeface="Calibri"/>
              </a:rPr>
              <a:t>Question </a:t>
            </a:r>
            <a:r>
              <a:rPr lang="en-US" sz="4400" dirty="0" smtClean="0">
                <a:solidFill>
                  <a:schemeClr val="dk1"/>
                </a:solidFill>
                <a:latin typeface="Calibri"/>
                <a:ea typeface="Calibri"/>
                <a:cs typeface="Calibri"/>
                <a:sym typeface="Calibri"/>
              </a:rPr>
              <a:t>15</a:t>
            </a:r>
            <a:endParaRPr lang="en-US" sz="4400" dirty="0">
              <a:solidFill>
                <a:schemeClr val="dk1"/>
              </a:solidFill>
              <a:latin typeface="Calibri"/>
              <a:ea typeface="Calibri"/>
              <a:cs typeface="Calibri"/>
              <a:sym typeface="Calibri"/>
            </a:endParaRPr>
          </a:p>
        </p:txBody>
      </p:sp>
      <mc:AlternateContent xmlns:mc="http://schemas.openxmlformats.org/markup-compatibility/2006" xmlns:a14="http://schemas.microsoft.com/office/drawing/2010/main">
        <mc:Choice Requires="a14">
          <p:sp>
            <p:nvSpPr>
              <p:cNvPr id="199" name="Shape 199"/>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SzPct val="25000"/>
                  <a:buFont typeface="Calibri"/>
                  <a:buNone/>
                </a:pPr>
                <a:r>
                  <a:rPr lang="en-US" sz="3200" dirty="0" smtClean="0">
                    <a:solidFill>
                      <a:schemeClr val="dk1"/>
                    </a:solidFill>
                    <a:latin typeface="Calibri"/>
                    <a:ea typeface="Calibri"/>
                    <a:cs typeface="Calibri"/>
                    <a:sym typeface="Calibri"/>
                  </a:rPr>
                  <a:t>Find the value of</a:t>
                </a:r>
                <a14:m>
                  <m:oMath xmlns:m="http://schemas.openxmlformats.org/officeDocument/2006/math">
                    <m:r>
                      <a:rPr lang="en-US" sz="3200" b="0" i="1" smtClean="0">
                        <a:solidFill>
                          <a:schemeClr val="dk1"/>
                        </a:solidFill>
                        <a:latin typeface="Cambria Math" panose="02040503050406030204" pitchFamily="18" charset="0"/>
                        <a:ea typeface="Calibri"/>
                        <a:cs typeface="Calibri"/>
                        <a:sym typeface="Calibri"/>
                      </a:rPr>
                      <m:t>𝑛</m:t>
                    </m:r>
                  </m:oMath>
                </a14:m>
                <a:r>
                  <a:rPr lang="en-US" sz="3200" dirty="0" smtClean="0">
                    <a:solidFill>
                      <a:schemeClr val="dk1"/>
                    </a:solidFill>
                    <a:latin typeface="Calibri"/>
                    <a:ea typeface="Calibri"/>
                    <a:cs typeface="Calibri"/>
                    <a:sym typeface="Calibri"/>
                  </a:rPr>
                  <a:t> that satisfies the </a:t>
                </a:r>
                <a:r>
                  <a:rPr lang="en-US" sz="3200" smtClean="0">
                    <a:solidFill>
                      <a:schemeClr val="dk1"/>
                    </a:solidFill>
                    <a:latin typeface="Calibri"/>
                    <a:ea typeface="Calibri"/>
                    <a:cs typeface="Calibri"/>
                    <a:sym typeface="Calibri"/>
                  </a:rPr>
                  <a:t>following equation:</a:t>
                </a:r>
                <a:endParaRPr lang="en-US" sz="3200" dirty="0">
                  <a:solidFill>
                    <a:schemeClr val="dk1"/>
                  </a:solidFill>
                  <a:latin typeface="Calibri"/>
                  <a:ea typeface="Calibri"/>
                  <a:cs typeface="Calibri"/>
                  <a:sym typeface="Calibri"/>
                </a:endParaRPr>
              </a:p>
              <a:p>
                <a:pPr marL="0" lvl="0" indent="0">
                  <a:lnSpc>
                    <a:spcPct val="90000"/>
                  </a:lnSpc>
                  <a:spcBef>
                    <a:spcPts val="0"/>
                  </a:spcBef>
                  <a:buSzPct val="25000"/>
                  <a:buNone/>
                </a:pPr>
                <a14:m>
                  <m:oMathPara xmlns:m="http://schemas.openxmlformats.org/officeDocument/2006/math">
                    <m:oMathParaPr>
                      <m:jc m:val="centerGroup"/>
                    </m:oMathParaPr>
                    <m:oMath xmlns:m="http://schemas.openxmlformats.org/officeDocument/2006/math">
                      <m:sSup>
                        <m:sSupPr>
                          <m:ctrlPr>
                            <a:rPr lang="en-US" sz="3200" i="1" smtClean="0">
                              <a:latin typeface="Cambria Math" panose="02040503050406030204" pitchFamily="18" charset="0"/>
                            </a:rPr>
                          </m:ctrlPr>
                        </m:sSupPr>
                        <m:e>
                          <m:r>
                            <a:rPr lang="en-US" sz="3200" b="0" i="1" smtClean="0">
                              <a:latin typeface="Cambria Math" panose="02040503050406030204" pitchFamily="18" charset="0"/>
                            </a:rPr>
                            <m:t>3</m:t>
                          </m:r>
                        </m:e>
                        <m:sup>
                          <m:r>
                            <a:rPr lang="en-US" sz="3200" b="0" i="1" smtClean="0">
                              <a:latin typeface="Cambria Math" panose="02040503050406030204" pitchFamily="18" charset="0"/>
                            </a:rPr>
                            <m:t>𝑛</m:t>
                          </m:r>
                        </m:sup>
                      </m:sSup>
                      <m:r>
                        <m:rPr>
                          <m:nor/>
                        </m:rPr>
                        <a:rPr lang="en-US" sz="3200"/>
                        <m:t>+</m:t>
                      </m:r>
                      <m:sSup>
                        <m:sSupPr>
                          <m:ctrlPr>
                            <a:rPr lang="en-US" sz="3200" i="1">
                              <a:latin typeface="Cambria Math" panose="02040503050406030204" pitchFamily="18" charset="0"/>
                            </a:rPr>
                          </m:ctrlPr>
                        </m:sSupPr>
                        <m:e>
                          <m:r>
                            <a:rPr lang="en-US" sz="3200" b="0" i="1" smtClean="0">
                              <a:latin typeface="Cambria Math" panose="02040503050406030204" pitchFamily="18" charset="0"/>
                            </a:rPr>
                            <m:t>4</m:t>
                          </m:r>
                        </m:e>
                        <m:sup>
                          <m:r>
                            <a:rPr lang="en-US" sz="3200" i="1">
                              <a:latin typeface="Cambria Math" panose="02040503050406030204" pitchFamily="18" charset="0"/>
                            </a:rPr>
                            <m:t>𝑛</m:t>
                          </m:r>
                        </m:sup>
                      </m:sSup>
                      <m:r>
                        <m:rPr>
                          <m:nor/>
                        </m:rPr>
                        <a:rPr lang="en-US" sz="3200"/>
                        <m:t>+</m:t>
                      </m:r>
                      <m:sSup>
                        <m:sSupPr>
                          <m:ctrlPr>
                            <a:rPr lang="en-US" sz="3200" i="1">
                              <a:latin typeface="Cambria Math" panose="02040503050406030204" pitchFamily="18" charset="0"/>
                            </a:rPr>
                          </m:ctrlPr>
                        </m:sSupPr>
                        <m:e>
                          <m:r>
                            <a:rPr lang="en-US" sz="3200" b="0" i="1" smtClean="0">
                              <a:latin typeface="Cambria Math" panose="02040503050406030204" pitchFamily="18" charset="0"/>
                            </a:rPr>
                            <m:t>5</m:t>
                          </m:r>
                        </m:e>
                        <m:sup>
                          <m:r>
                            <a:rPr lang="en-US" sz="3200" i="1">
                              <a:latin typeface="Cambria Math" panose="02040503050406030204" pitchFamily="18" charset="0"/>
                            </a:rPr>
                            <m:t>𝑛</m:t>
                          </m:r>
                        </m:sup>
                      </m:sSup>
                      <m:r>
                        <m:rPr>
                          <m:nor/>
                        </m:rPr>
                        <a:rPr lang="en-US" sz="3200"/>
                        <m:t>+</m:t>
                      </m:r>
                      <m:sSup>
                        <m:sSupPr>
                          <m:ctrlPr>
                            <a:rPr lang="en-US" sz="3200" i="1">
                              <a:latin typeface="Cambria Math" panose="02040503050406030204" pitchFamily="18" charset="0"/>
                            </a:rPr>
                          </m:ctrlPr>
                        </m:sSupPr>
                        <m:e>
                          <m:r>
                            <a:rPr lang="en-US" sz="3200" b="0" i="1" smtClean="0">
                              <a:latin typeface="Cambria Math" panose="02040503050406030204" pitchFamily="18" charset="0"/>
                            </a:rPr>
                            <m:t>6</m:t>
                          </m:r>
                        </m:e>
                        <m:sup>
                          <m:r>
                            <a:rPr lang="en-US" sz="3200" i="1">
                              <a:latin typeface="Cambria Math" panose="02040503050406030204" pitchFamily="18" charset="0"/>
                            </a:rPr>
                            <m:t>𝑛</m:t>
                          </m:r>
                        </m:sup>
                      </m:sSup>
                      <m:r>
                        <m:rPr>
                          <m:nor/>
                        </m:rPr>
                        <a:rPr lang="en-US" sz="3200"/>
                        <m:t>= 67106</m:t>
                      </m:r>
                    </m:oMath>
                  </m:oMathPara>
                </a14:m>
                <a:endParaRPr lang="en-US" sz="3200" dirty="0" smtClean="0">
                  <a:solidFill>
                    <a:schemeClr val="dk1"/>
                  </a:solidFill>
                  <a:latin typeface="Calibri"/>
                  <a:ea typeface="Calibri"/>
                  <a:cs typeface="Calibri"/>
                  <a:sym typeface="Calibri"/>
                </a:endParaRPr>
              </a:p>
            </p:txBody>
          </p:sp>
        </mc:Choice>
        <mc:Fallback xmlns="">
          <p:sp>
            <p:nvSpPr>
              <p:cNvPr id="199" name="Shape 199"/>
              <p:cNvSpPr txBox="1">
                <a:spLocks noGrp="1" noRot="1" noChangeAspect="1" noMove="1" noResize="1" noEditPoints="1" noAdjustHandles="1" noChangeArrowheads="1" noChangeShapeType="1" noTextEdit="1"/>
              </p:cNvSpPr>
              <p:nvPr>
                <p:ph type="body" idx="1"/>
              </p:nvPr>
            </p:nvSpPr>
            <p:spPr>
              <a:xfrm>
                <a:off x="457200" y="2438400"/>
                <a:ext cx="8229600" cy="2971799"/>
              </a:xfrm>
              <a:prstGeom prst="rect">
                <a:avLst/>
              </a:prstGeom>
              <a:blipFill rotWithShape="0">
                <a:blip r:embed="rId4"/>
                <a:stretch>
                  <a:fillRect l="-1926" t="-4107"/>
                </a:stretch>
              </a:blipFill>
              <a:ln>
                <a:noFill/>
              </a:ln>
            </p:spPr>
            <p:txBody>
              <a:bodyPr/>
              <a:lstStyle/>
              <a:p>
                <a:r>
                  <a:rPr lang="en-US">
                    <a:noFill/>
                  </a:rPr>
                  <a:t> </a:t>
                </a:r>
              </a:p>
            </p:txBody>
          </p:sp>
        </mc:Fallback>
      </mc:AlternateContent>
      <p:sp>
        <p:nvSpPr>
          <p:cNvPr id="200" name="Shape 200"/>
          <p:cNvSpPr/>
          <p:nvPr/>
        </p:nvSpPr>
        <p:spPr>
          <a:xfrm>
            <a:off x="2286000" y="6400800"/>
            <a:ext cx="4572000" cy="27689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extLst>
      <p:ext uri="{BB962C8B-B14F-4D97-AF65-F5344CB8AC3E}">
        <p14:creationId xmlns:p14="http://schemas.microsoft.com/office/powerpoint/2010/main" val="1873399827"/>
      </p:ext>
    </p:extLst>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pic>
        <p:nvPicPr>
          <p:cNvPr id="197" name="Shape 197"/>
          <p:cNvPicPr preferRelativeResize="0"/>
          <p:nvPr/>
        </p:nvPicPr>
        <p:blipFill rotWithShape="1">
          <a:blip r:embed="rId3"/>
          <a:srcRect l="11511" t="9711" r="10069" b="2875"/>
          <a:stretch/>
        </p:blipFill>
        <p:spPr>
          <a:xfrm>
            <a:off x="298921" y="381000"/>
            <a:ext cx="2139599" cy="1589999"/>
          </a:xfrm>
          <a:prstGeom prst="rect">
            <a:avLst/>
          </a:prstGeom>
          <a:noFill/>
          <a:ln>
            <a:noFill/>
          </a:ln>
        </p:spPr>
      </p:pic>
      <p:sp>
        <p:nvSpPr>
          <p:cNvPr id="198" name="Shape 198"/>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dirty="0">
                <a:solidFill>
                  <a:schemeClr val="dk1"/>
                </a:solidFill>
                <a:latin typeface="Calibri"/>
                <a:ea typeface="Calibri"/>
                <a:cs typeface="Calibri"/>
                <a:sym typeface="Calibri"/>
              </a:rPr>
              <a:t>Question </a:t>
            </a:r>
            <a:r>
              <a:rPr lang="en-US" sz="4400" dirty="0" smtClean="0">
                <a:solidFill>
                  <a:schemeClr val="dk1"/>
                </a:solidFill>
                <a:latin typeface="Calibri"/>
                <a:ea typeface="Calibri"/>
                <a:cs typeface="Calibri"/>
                <a:sym typeface="Calibri"/>
              </a:rPr>
              <a:t>16</a:t>
            </a:r>
            <a:endParaRPr lang="en-US" sz="4400" dirty="0">
              <a:solidFill>
                <a:schemeClr val="dk1"/>
              </a:solidFill>
              <a:latin typeface="Calibri"/>
              <a:ea typeface="Calibri"/>
              <a:cs typeface="Calibri"/>
              <a:sym typeface="Calibri"/>
            </a:endParaRPr>
          </a:p>
        </p:txBody>
      </p:sp>
      <p:sp>
        <p:nvSpPr>
          <p:cNvPr id="199" name="Shape 199"/>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lvl="0" indent="0">
              <a:lnSpc>
                <a:spcPct val="90000"/>
              </a:lnSpc>
              <a:spcBef>
                <a:spcPts val="0"/>
              </a:spcBef>
              <a:buSzPct val="25000"/>
              <a:buNone/>
            </a:pPr>
            <a:r>
              <a:rPr lang="en-US" sz="3200" dirty="0" smtClean="0">
                <a:solidFill>
                  <a:schemeClr val="dk1"/>
                </a:solidFill>
                <a:latin typeface="Calibri"/>
                <a:ea typeface="Calibri"/>
                <a:cs typeface="Calibri"/>
                <a:sym typeface="Calibri"/>
              </a:rPr>
              <a:t>If </a:t>
            </a:r>
            <a:r>
              <a:rPr lang="en-US" sz="3200" dirty="0">
                <a:solidFill>
                  <a:schemeClr val="dk1"/>
                </a:solidFill>
                <a:latin typeface="Calibri"/>
                <a:ea typeface="Calibri"/>
                <a:cs typeface="Calibri"/>
                <a:sym typeface="Calibri"/>
              </a:rPr>
              <a:t>the median of a right triangle is 5 cm, and the altitude to the hypotenuse is 4 cm, what is the area of the triangle? </a:t>
            </a:r>
          </a:p>
          <a:p>
            <a:pPr marL="0" marR="0" lvl="0" indent="0" algn="l" rtl="0">
              <a:lnSpc>
                <a:spcPct val="90000"/>
              </a:lnSpc>
              <a:spcBef>
                <a:spcPts val="0"/>
              </a:spcBef>
              <a:buClr>
                <a:schemeClr val="dk1"/>
              </a:buClr>
              <a:buSzPct val="25000"/>
              <a:buFont typeface="Calibri"/>
              <a:buNone/>
            </a:pPr>
            <a:endParaRPr lang="en-US" sz="3200" dirty="0" smtClean="0">
              <a:solidFill>
                <a:schemeClr val="dk1"/>
              </a:solidFill>
              <a:latin typeface="Calibri"/>
              <a:ea typeface="Calibri"/>
              <a:cs typeface="Calibri"/>
              <a:sym typeface="Calibri"/>
            </a:endParaRPr>
          </a:p>
        </p:txBody>
      </p:sp>
      <p:sp>
        <p:nvSpPr>
          <p:cNvPr id="200" name="Shape 200"/>
          <p:cNvSpPr/>
          <p:nvPr/>
        </p:nvSpPr>
        <p:spPr>
          <a:xfrm>
            <a:off x="2286000" y="6400800"/>
            <a:ext cx="4572000" cy="27689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extLst>
      <p:ext uri="{BB962C8B-B14F-4D97-AF65-F5344CB8AC3E}">
        <p14:creationId xmlns:p14="http://schemas.microsoft.com/office/powerpoint/2010/main" val="1231136453"/>
      </p:ext>
    </p:extLst>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pic>
        <p:nvPicPr>
          <p:cNvPr id="197" name="Shape 197"/>
          <p:cNvPicPr preferRelativeResize="0"/>
          <p:nvPr/>
        </p:nvPicPr>
        <p:blipFill rotWithShape="1">
          <a:blip r:embed="rId3"/>
          <a:srcRect l="11511" t="9711" r="10069" b="2875"/>
          <a:stretch/>
        </p:blipFill>
        <p:spPr>
          <a:xfrm>
            <a:off x="298921" y="381000"/>
            <a:ext cx="2139599" cy="1589999"/>
          </a:xfrm>
          <a:prstGeom prst="rect">
            <a:avLst/>
          </a:prstGeom>
          <a:noFill/>
          <a:ln>
            <a:noFill/>
          </a:ln>
        </p:spPr>
      </p:pic>
      <p:sp>
        <p:nvSpPr>
          <p:cNvPr id="198" name="Shape 198"/>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dirty="0">
                <a:solidFill>
                  <a:schemeClr val="dk1"/>
                </a:solidFill>
                <a:latin typeface="Calibri"/>
                <a:ea typeface="Calibri"/>
                <a:cs typeface="Calibri"/>
                <a:sym typeface="Calibri"/>
              </a:rPr>
              <a:t>Question </a:t>
            </a:r>
            <a:r>
              <a:rPr lang="en-US" sz="4400" dirty="0" smtClean="0">
                <a:solidFill>
                  <a:schemeClr val="dk1"/>
                </a:solidFill>
                <a:latin typeface="Calibri"/>
                <a:ea typeface="Calibri"/>
                <a:cs typeface="Calibri"/>
                <a:sym typeface="Calibri"/>
              </a:rPr>
              <a:t>17</a:t>
            </a:r>
            <a:endParaRPr lang="en-US" sz="4400" dirty="0">
              <a:solidFill>
                <a:schemeClr val="dk1"/>
              </a:solidFill>
              <a:latin typeface="Calibri"/>
              <a:ea typeface="Calibri"/>
              <a:cs typeface="Calibri"/>
              <a:sym typeface="Calibri"/>
            </a:endParaRPr>
          </a:p>
        </p:txBody>
      </p:sp>
      <p:sp>
        <p:nvSpPr>
          <p:cNvPr id="199" name="Shape 199"/>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lvl="0" indent="0">
              <a:lnSpc>
                <a:spcPct val="90000"/>
              </a:lnSpc>
              <a:spcBef>
                <a:spcPts val="0"/>
              </a:spcBef>
              <a:buSzPct val="25000"/>
              <a:buNone/>
            </a:pPr>
            <a:r>
              <a:rPr lang="en-US" sz="3200" dirty="0">
                <a:solidFill>
                  <a:schemeClr val="dk1"/>
                </a:solidFill>
                <a:latin typeface="Calibri"/>
                <a:ea typeface="Calibri"/>
                <a:cs typeface="Calibri"/>
                <a:sym typeface="Calibri"/>
              </a:rPr>
              <a:t>If there are 4 green balls in jar 1, 6 blue balls in jar 1, 7 blue balls in jar 2, and 3 green balls in jar 2, and Steven takes one ball from jar one and moves it to jar two, what is the chance that he gets a blue ball from jar two?</a:t>
            </a:r>
            <a:endParaRPr lang="en-US" sz="3200" dirty="0" smtClean="0">
              <a:solidFill>
                <a:schemeClr val="dk1"/>
              </a:solidFill>
              <a:latin typeface="Calibri"/>
              <a:ea typeface="Calibri"/>
              <a:cs typeface="Calibri"/>
              <a:sym typeface="Calibri"/>
            </a:endParaRPr>
          </a:p>
        </p:txBody>
      </p:sp>
      <p:sp>
        <p:nvSpPr>
          <p:cNvPr id="200" name="Shape 200"/>
          <p:cNvSpPr/>
          <p:nvPr/>
        </p:nvSpPr>
        <p:spPr>
          <a:xfrm>
            <a:off x="2286000" y="6400800"/>
            <a:ext cx="4572000" cy="27689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extLst>
      <p:ext uri="{BB962C8B-B14F-4D97-AF65-F5344CB8AC3E}">
        <p14:creationId xmlns:p14="http://schemas.microsoft.com/office/powerpoint/2010/main" val="644106568"/>
      </p:ext>
    </p:extLst>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pic>
        <p:nvPicPr>
          <p:cNvPr id="93" name="Shape 93"/>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94" name="Shape 94"/>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1   </a:t>
            </a:r>
          </a:p>
        </p:txBody>
      </p:sp>
      <p:sp>
        <p:nvSpPr>
          <p:cNvPr id="95" name="Shape 95"/>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3200" b="0" i="0" u="none" strike="noStrike" cap="none" baseline="0">
                <a:solidFill>
                  <a:schemeClr val="dk1"/>
                </a:solidFill>
                <a:latin typeface="Calibri"/>
                <a:ea typeface="Calibri"/>
                <a:cs typeface="Calibri"/>
                <a:sym typeface="Calibri"/>
              </a:rPr>
              <a:t>If there are 4 Mugwumps in a Thugwump and 5 Pugwumps in a Thugwump, how many Mugwumps are in 20 Pugwumps?</a:t>
            </a:r>
          </a:p>
        </p:txBody>
      </p:sp>
      <p:sp>
        <p:nvSpPr>
          <p:cNvPr id="96" name="Shape 96"/>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pic>
        <p:nvPicPr>
          <p:cNvPr id="101" name="Shape 101"/>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02" name="Shape 102"/>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2  </a:t>
            </a:r>
          </a:p>
        </p:txBody>
      </p:sp>
      <p:sp>
        <p:nvSpPr>
          <p:cNvPr id="103" name="Shape 103"/>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3200" b="0" i="0" u="none" strike="noStrike" cap="none" baseline="0">
                <a:solidFill>
                  <a:schemeClr val="dk1"/>
                </a:solidFill>
                <a:latin typeface="Calibri"/>
                <a:ea typeface="Calibri"/>
                <a:cs typeface="Calibri"/>
                <a:sym typeface="Calibri"/>
              </a:rPr>
              <a:t>Jonas and Julia are going to the movies. If Jerry is supposed to work at the movie theater 4 random days a week, but only shows up to work 4/7ths of the time, what is the chance that Jonas and Julia see Jerry?</a:t>
            </a:r>
          </a:p>
        </p:txBody>
      </p:sp>
      <p:sp>
        <p:nvSpPr>
          <p:cNvPr id="104" name="Shape 104"/>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pic>
        <p:nvPicPr>
          <p:cNvPr id="109" name="Shape 109"/>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10" name="Shape 110"/>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3   </a:t>
            </a:r>
          </a:p>
        </p:txBody>
      </p:sp>
      <p:sp>
        <p:nvSpPr>
          <p:cNvPr id="111" name="Shape 111"/>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3200" b="0" i="0" u="none" strike="noStrike" cap="none" baseline="0">
                <a:solidFill>
                  <a:schemeClr val="dk1"/>
                </a:solidFill>
                <a:latin typeface="Calibri"/>
                <a:ea typeface="Calibri"/>
                <a:cs typeface="Calibri"/>
                <a:sym typeface="Calibri"/>
              </a:rPr>
              <a:t>Romil solved 11 problems on BNG. The BNG Consists of 15 ordered, numbered questions. It is known that he did not solve at least 9 problems in a row. What is the number of ways he could of solved 11 problems?</a:t>
            </a:r>
          </a:p>
        </p:txBody>
      </p:sp>
      <p:sp>
        <p:nvSpPr>
          <p:cNvPr id="112" name="Shape 112"/>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pic>
        <p:nvPicPr>
          <p:cNvPr id="117" name="Shape 117"/>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18" name="Shape 118"/>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4   </a:t>
            </a:r>
          </a:p>
        </p:txBody>
      </p:sp>
      <p:sp>
        <p:nvSpPr>
          <p:cNvPr id="119" name="Shape 119"/>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3200" b="0" i="0" u="none" strike="noStrike" cap="none" baseline="0">
                <a:solidFill>
                  <a:schemeClr val="dk1"/>
                </a:solidFill>
                <a:latin typeface="Calibri"/>
                <a:ea typeface="Calibri"/>
                <a:cs typeface="Calibri"/>
                <a:sym typeface="Calibri"/>
              </a:rPr>
              <a:t>Circle A and circle B have two different external tangents, each of length 10 and 15. What is the product of their radi?</a:t>
            </a:r>
          </a:p>
        </p:txBody>
      </p:sp>
      <p:sp>
        <p:nvSpPr>
          <p:cNvPr id="120" name="Shape 120"/>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pic>
        <p:nvPicPr>
          <p:cNvPr id="125" name="Shape 125"/>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26" name="Shape 126"/>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5   </a:t>
            </a:r>
          </a:p>
        </p:txBody>
      </p:sp>
      <p:sp>
        <p:nvSpPr>
          <p:cNvPr id="127" name="Shape 127"/>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3200" b="0" i="0" u="none" strike="noStrike" cap="none" baseline="0">
                <a:solidFill>
                  <a:schemeClr val="dk1"/>
                </a:solidFill>
                <a:latin typeface="Calibri"/>
                <a:ea typeface="Calibri"/>
                <a:cs typeface="Calibri"/>
                <a:sym typeface="Calibri"/>
              </a:rPr>
              <a:t>How many distinct full houses can be created with a standard deck of 52 cards? A full house is a combination of 3 cards of the same number and 2 other cards of a different number.</a:t>
            </a:r>
          </a:p>
        </p:txBody>
      </p:sp>
      <p:sp>
        <p:nvSpPr>
          <p:cNvPr id="128" name="Shape 128"/>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pic>
        <p:nvPicPr>
          <p:cNvPr id="133" name="Shape 133"/>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34" name="Shape 134"/>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6   </a:t>
            </a:r>
          </a:p>
        </p:txBody>
      </p:sp>
      <p:sp>
        <p:nvSpPr>
          <p:cNvPr id="135" name="Shape 135"/>
          <p:cNvSpPr txBox="1">
            <a:spLocks noGrp="1"/>
          </p:cNvSpPr>
          <p:nvPr>
            <p:ph type="body" idx="1"/>
          </p:nvPr>
        </p:nvSpPr>
        <p:spPr>
          <a:xfrm>
            <a:off x="457200" y="2438400"/>
            <a:ext cx="8458200" cy="3657600"/>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3200" b="0" i="0" u="none" strike="noStrike" cap="none" baseline="0">
                <a:solidFill>
                  <a:schemeClr val="dk1"/>
                </a:solidFill>
                <a:latin typeface="Calibri"/>
                <a:ea typeface="Calibri"/>
                <a:cs typeface="Calibri"/>
                <a:sym typeface="Calibri"/>
              </a:rPr>
              <a:t>Three circles with radius 1 are drawn such that they all pass through the centers of the other two circles. What is the area of the region shared by all three?</a:t>
            </a:r>
          </a:p>
        </p:txBody>
      </p:sp>
      <p:sp>
        <p:nvSpPr>
          <p:cNvPr id="136" name="Shape 136"/>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pic>
        <p:nvPicPr>
          <p:cNvPr id="141" name="Shape 141"/>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42" name="Shape 142"/>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7   </a:t>
            </a:r>
          </a:p>
        </p:txBody>
      </p:sp>
      <p:sp>
        <p:nvSpPr>
          <p:cNvPr id="143" name="Shape 143"/>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3200" b="0" i="0" u="none" strike="noStrike" cap="none" baseline="0">
                <a:solidFill>
                  <a:schemeClr val="dk1"/>
                </a:solidFill>
                <a:latin typeface="Calibri"/>
                <a:ea typeface="Calibri"/>
                <a:cs typeface="Calibri"/>
                <a:sym typeface="Calibri"/>
              </a:rPr>
              <a:t>What is the difference between the number of possible ways to divide 9 books into groups of 2, 3, and 4 and the number of ways to split them into groups of 3, 3, and 3 books?</a:t>
            </a:r>
          </a:p>
        </p:txBody>
      </p:sp>
      <p:sp>
        <p:nvSpPr>
          <p:cNvPr id="144" name="Shape 144"/>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pic>
        <p:nvPicPr>
          <p:cNvPr id="149" name="Shape 149"/>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50" name="Shape 150"/>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a:solidFill>
                  <a:schemeClr val="dk1"/>
                </a:solidFill>
                <a:latin typeface="Calibri"/>
                <a:ea typeface="Calibri"/>
                <a:cs typeface="Calibri"/>
                <a:sym typeface="Calibri"/>
              </a:rPr>
              <a:t>Question 8</a:t>
            </a:r>
          </a:p>
        </p:txBody>
      </p:sp>
      <p:sp>
        <p:nvSpPr>
          <p:cNvPr id="151" name="Shape 151"/>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SzPct val="25000"/>
              <a:buFont typeface="Calibri"/>
              <a:buNone/>
            </a:pPr>
            <a:r>
              <a:rPr lang="en-US" sz="3200" b="0" i="0" u="none" strike="noStrike" cap="none" baseline="0">
                <a:solidFill>
                  <a:schemeClr val="dk1"/>
                </a:solidFill>
                <a:latin typeface="Calibri"/>
                <a:ea typeface="Calibri"/>
                <a:cs typeface="Calibri"/>
                <a:sym typeface="Calibri"/>
              </a:rPr>
              <a:t>Zach is distributing candy to a number of children.  If he gives 3 pieces of candy to each child, he will have 8 pieces that are not distributed.  If he distributes 5 pieces per child, the last child will receive less than 5 pieces. Find the sum of all possible numbers of children.</a:t>
            </a:r>
          </a:p>
        </p:txBody>
      </p:sp>
      <p:sp>
        <p:nvSpPr>
          <p:cNvPr id="152" name="Shape 152"/>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759</Words>
  <Application>Microsoft Office PowerPoint</Application>
  <PresentationFormat>On-screen Show (4:3)</PresentationFormat>
  <Paragraphs>62</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Cambria Math</vt:lpstr>
      <vt:lpstr>Office Theme</vt:lpstr>
      <vt:lpstr>PowerPoint Presentation</vt:lpstr>
      <vt:lpstr>Problem 1   </vt:lpstr>
      <vt:lpstr>Problem 2  </vt:lpstr>
      <vt:lpstr>Problem 3   </vt:lpstr>
      <vt:lpstr>Problem 4   </vt:lpstr>
      <vt:lpstr>Problem 5   </vt:lpstr>
      <vt:lpstr>Problem 6   </vt:lpstr>
      <vt:lpstr>Problem 7   </vt:lpstr>
      <vt:lpstr>Question 8</vt:lpstr>
      <vt:lpstr>Question 9</vt:lpstr>
      <vt:lpstr>Question 10</vt:lpstr>
      <vt:lpstr>Question 11</vt:lpstr>
      <vt:lpstr>Question 12</vt:lpstr>
      <vt:lpstr>Question 13</vt:lpstr>
      <vt:lpstr>Question 14</vt:lpstr>
      <vt:lpstr>Question 15</vt:lpstr>
      <vt:lpstr>Question 16</vt:lpstr>
      <vt:lpstr>Question 17</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Kim</dc:creator>
  <cp:lastModifiedBy>Steven Kim</cp:lastModifiedBy>
  <cp:revision>5</cp:revision>
  <dcterms:modified xsi:type="dcterms:W3CDTF">2014-03-29T07:34:58Z</dcterms:modified>
</cp:coreProperties>
</file>