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0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159474-E078-4787-8D82-AC1AE9AB3B67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5AAE83-B006-4692-B1BE-B83406578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20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6446D4-18F5-4079-9805-0E6E0C8E02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377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45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796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696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175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592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040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547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14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081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483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254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B0B32-626D-4284-BB8A-9C90BA8DEC6D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683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341504" y="262148"/>
            <a:ext cx="4364096" cy="324305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38200" y="3505200"/>
            <a:ext cx="7543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Elimination Tournament</a:t>
            </a:r>
          </a:p>
          <a:p>
            <a:pPr algn="ctr"/>
            <a:r>
              <a:rPr lang="en-US" sz="5400" dirty="0" smtClean="0"/>
              <a:t>Round 1</a:t>
            </a:r>
            <a:endParaRPr lang="en-US" sz="5400" dirty="0"/>
          </a:p>
        </p:txBody>
      </p:sp>
      <p:sp>
        <p:nvSpPr>
          <p:cNvPr id="6" name="Rectangle 5"/>
          <p:cNvSpPr/>
          <p:nvPr/>
        </p:nvSpPr>
        <p:spPr>
          <a:xfrm>
            <a:off x="2057400" y="5105400"/>
            <a:ext cx="5257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rgbClr val="777777"/>
                </a:solidFill>
              </a:rPr>
              <a:t>4</a:t>
            </a:r>
            <a:r>
              <a:rPr lang="en-US" sz="3200" baseline="30000" dirty="0" smtClean="0">
                <a:solidFill>
                  <a:srgbClr val="777777"/>
                </a:solidFill>
              </a:rPr>
              <a:t>th </a:t>
            </a:r>
            <a:r>
              <a:rPr lang="en-US" sz="3200" dirty="0" smtClean="0">
                <a:solidFill>
                  <a:srgbClr val="777777"/>
                </a:solidFill>
              </a:rPr>
              <a:t>Annual WSMA Math Bowl</a:t>
            </a:r>
          </a:p>
          <a:p>
            <a:pPr algn="ctr"/>
            <a:r>
              <a:rPr lang="en-US" sz="3200" dirty="0" smtClean="0">
                <a:solidFill>
                  <a:srgbClr val="777777"/>
                </a:solidFill>
              </a:rPr>
              <a:t>March 29</a:t>
            </a:r>
            <a:r>
              <a:rPr lang="en-US" sz="3200" smtClean="0">
                <a:solidFill>
                  <a:srgbClr val="777777"/>
                </a:solidFill>
              </a:rPr>
              <a:t>, 2014</a:t>
            </a:r>
            <a:endParaRPr lang="en-US" sz="3200" dirty="0">
              <a:solidFill>
                <a:srgbClr val="777777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0500" y="6210327"/>
            <a:ext cx="8763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srgbClr val="777777"/>
                </a:solidFill>
              </a:rPr>
              <a:t>This test material is copyright © 2014 by the Washington Student Math Association and may not be distributed or reproduced other than for nonprofit educational purposes without the expressed written permission of WSMA. www.wastudentmath.org.</a:t>
            </a:r>
            <a:endParaRPr lang="en-US" sz="1200" dirty="0">
              <a:solidFill>
                <a:srgbClr val="7777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89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1  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9718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/>
              <a:t>What is the length of the largest side in the smallest non-degenerate triangle, by area, that has distinct integral side lengths?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2014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31696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2 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971800"/>
          </a:xfrm>
        </p:spPr>
        <p:txBody>
          <a:bodyPr/>
          <a:lstStyle/>
          <a:p>
            <a:pPr marL="0" lvl="0" indent="0">
              <a:buNone/>
            </a:pPr>
            <a:r>
              <a:rPr lang="en-US" dirty="0"/>
              <a:t>What is the product of the first 4 triangular numbers?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2014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3  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971800"/>
          </a:xfrm>
        </p:spPr>
        <p:txBody>
          <a:bodyPr/>
          <a:lstStyle/>
          <a:p>
            <a:pPr marL="0" lvl="0" indent="0">
              <a:buNone/>
            </a:pPr>
            <a:r>
              <a:rPr lang="en-US" dirty="0"/>
              <a:t>It is 20 past 4. What is the angle formed by the minute and hour hand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2014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4  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Andrew is on his moped on a road with no speed limit, and his position is a function of time described by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p</m:t>
                    </m:r>
                    <m:r>
                      <a:rPr lang="en-US" b="0" i="0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(50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0" smtClean="0">
                        <a:latin typeface="Cambria Math"/>
                      </a:rPr>
                      <m:t>)/3</m:t>
                    </m:r>
                  </m:oMath>
                </a14:m>
                <a:r>
                  <a:rPr lang="en-US" dirty="0" smtClean="0"/>
                  <a:t>, </a:t>
                </a:r>
                <a:r>
                  <a:rPr lang="en-US" dirty="0"/>
                  <a:t>where t is the number of hours he has been traveling. Find his average speed if he travels for 6 hours.</a:t>
                </a:r>
              </a:p>
            </p:txBody>
          </p:sp>
        </mc:Choice>
        <mc:Fallback xmlns=""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  <a:blipFill rotWithShape="1">
                <a:blip r:embed="rId3"/>
                <a:stretch>
                  <a:fillRect l="-1852" t="-2664" r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2014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5  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971800"/>
          </a:xfrm>
        </p:spPr>
        <p:txBody>
          <a:bodyPr/>
          <a:lstStyle/>
          <a:p>
            <a:pPr marL="0" lvl="0" indent="0">
              <a:buNone/>
            </a:pPr>
            <a:r>
              <a:rPr lang="en-US" dirty="0"/>
              <a:t>What is the median of the following set: {0, pi, 3, 3.14, 3.1415, 3.141592}?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2015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6  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458200" cy="36576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/>
              <a:t>Given 4 lines on a plane, what is the maximum number of intersections that can be made?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2014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7  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971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What is the sum of all the composite factors of 24?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2014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Extra Question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971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What is the positive difference in length between the longest line that can fit in a 1 inch by 1 inch by 1 inch cube and the longest line that can fit in a 1 inch by 1 inch square?</a:t>
            </a:r>
            <a:endParaRPr lang="ko-KR" altLang="ko-KR" dirty="0"/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</a:t>
            </a:r>
            <a:r>
              <a:rPr lang="en-US" sz="1200">
                <a:solidFill>
                  <a:srgbClr val="777777"/>
                </a:solidFill>
              </a:rPr>
              <a:t>© </a:t>
            </a:r>
            <a:r>
              <a:rPr lang="en-US" sz="1200" smtClean="0">
                <a:solidFill>
                  <a:srgbClr val="777777"/>
                </a:solidFill>
              </a:rPr>
              <a:t>2014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</TotalTime>
  <Words>343</Words>
  <Application>Microsoft Office PowerPoint</Application>
  <PresentationFormat>On-screen Show (4:3)</PresentationFormat>
  <Paragraphs>30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Problem 1   </vt:lpstr>
      <vt:lpstr>Problem 2  </vt:lpstr>
      <vt:lpstr>Problem 3   </vt:lpstr>
      <vt:lpstr>Problem 4   </vt:lpstr>
      <vt:lpstr>Problem 5   </vt:lpstr>
      <vt:lpstr>Problem 6   </vt:lpstr>
      <vt:lpstr>Problem 7   </vt:lpstr>
      <vt:lpstr>Extra Question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Arthi;Romil Sirohi</dc:creator>
  <cp:lastModifiedBy>AS</cp:lastModifiedBy>
  <cp:revision>18</cp:revision>
  <dcterms:created xsi:type="dcterms:W3CDTF">2013-01-21T00:57:44Z</dcterms:created>
  <dcterms:modified xsi:type="dcterms:W3CDTF">2014-03-23T19:34:33Z</dcterms:modified>
</cp:coreProperties>
</file>