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012" autoAdjust="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EF87B-FBB1-40D6-B11A-C91CB82651D6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EB76F-ECAE-42EF-9616-89856712C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4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EB76F-ECAE-42EF-9616-89856712C7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5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0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2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0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6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7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3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1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6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0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2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9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20FC-D7D4-4997-9876-E79AED0D58C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80B01-95DE-43D1-BFF9-7FE890204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7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35052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Elimination Tournament</a:t>
            </a:r>
          </a:p>
          <a:p>
            <a:pPr algn="ctr"/>
            <a:r>
              <a:rPr lang="en-US" sz="5400" dirty="0" smtClean="0"/>
              <a:t>Round 3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3</a:t>
            </a:r>
            <a:r>
              <a:rPr lang="en-US" sz="3200" baseline="30000" dirty="0" smtClean="0">
                <a:solidFill>
                  <a:srgbClr val="777777"/>
                </a:solidFill>
              </a:rPr>
              <a:t>nd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smtClean="0">
                <a:solidFill>
                  <a:srgbClr val="777777"/>
                </a:solidFill>
              </a:rPr>
              <a:t>March 2, 2013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2013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2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9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The line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passes through the points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(−1, 3)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,−3)</m:t>
                    </m:r>
                  </m:oMath>
                </a14:m>
                <a:r>
                  <a:rPr lang="en-US" dirty="0"/>
                  <a:t>. Find the value of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405337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305800" cy="33528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/>
              <a:t>At 7 p.m., Brian realizes he needs to prepare a presentation for 8 a.m. the next day. His productivity is currently 90% and it decreases to 75% after 10 p.m. and it decreases again to 50% after 3 a.m. If he starts working right away and finishes at 8 a.m., how much time would he have saved by not procrastinating and working at 100% productivity? Express your answer as a decimal.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67516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Square </a:t>
            </a:r>
            <a:r>
              <a:rPr lang="en-US" i="1" dirty="0"/>
              <a:t>ABCD</a:t>
            </a:r>
            <a:r>
              <a:rPr lang="en-US" dirty="0"/>
              <a:t> in the coordinate plane has three of its vertices at points </a:t>
            </a:r>
            <a:r>
              <a:rPr lang="en-US" i="1" dirty="0"/>
              <a:t>A</a:t>
            </a:r>
            <a:r>
              <a:rPr lang="en-US" dirty="0"/>
              <a:t>(1, 3), </a:t>
            </a:r>
            <a:r>
              <a:rPr lang="en-US" i="1" dirty="0"/>
              <a:t>B</a:t>
            </a:r>
            <a:r>
              <a:rPr lang="en-US" dirty="0"/>
              <a:t>(5, 7) </a:t>
            </a:r>
            <a:r>
              <a:rPr lang="en-US"/>
              <a:t>and </a:t>
            </a:r>
            <a:r>
              <a:rPr lang="en-US" smtClean="0"/>
              <a:t>      </a:t>
            </a:r>
            <a:r>
              <a:rPr lang="en-US" i="1" smtClean="0"/>
              <a:t>C</a:t>
            </a:r>
            <a:r>
              <a:rPr lang="en-US" smtClean="0"/>
              <a:t>(9</a:t>
            </a:r>
            <a:r>
              <a:rPr lang="en-US" dirty="0"/>
              <a:t>, 3). Find the coordinates of vertex </a:t>
            </a:r>
            <a:r>
              <a:rPr lang="en-US" i="1" dirty="0"/>
              <a:t>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02577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)=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)+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)+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)+1,  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(1)=</m:t>
                    </m:r>
                    <m:r>
                      <a:rPr lang="en-US" i="1">
                        <a:latin typeface="Cambria Math"/>
                      </a:rPr>
                      <m:t>𝜋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5</m:t>
                        </m:r>
                      </m:e>
                    </m:rad>
                    <m:r>
                      <a:rPr lang="en-US" i="1">
                        <a:latin typeface="Cambria Math"/>
                      </a:rPr>
                      <m:t>−2)=3</m:t>
                    </m:r>
                  </m:oMath>
                </a14:m>
                <a:r>
                  <a:rPr lang="en-US" dirty="0"/>
                  <a:t>, find the value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5</m:t>
                        </m:r>
                      </m:e>
                    </m:rad>
                    <m:r>
                      <a:rPr lang="en-US" i="1">
                        <a:latin typeface="Cambria Math"/>
                      </a:rPr>
                      <m:t>).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459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4053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305800" cy="32766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/>
              <a:t>There are </a:t>
            </a:r>
            <a:r>
              <a:rPr lang="en-US" dirty="0" smtClean="0"/>
              <a:t>10 </a:t>
            </a:r>
            <a:r>
              <a:rPr lang="en-US" dirty="0"/>
              <a:t>Guardian Angels and </a:t>
            </a:r>
            <a:r>
              <a:rPr lang="en-US" dirty="0" smtClean="0"/>
              <a:t>12 </a:t>
            </a:r>
            <a:r>
              <a:rPr lang="en-US" dirty="0"/>
              <a:t>Demons under the temple of WSMA. Two beings, chosen among them, are selected to be sent to Evan. When Evan asks truth-telling WSMA members if at least one Demon was selected, the members reply yes. What is the probability that both selected beings are Demons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40533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</a:t>
            </a:r>
            <a:r>
              <a:rPr lang="en-US" dirty="0"/>
              <a:t>4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382000" cy="3962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ko-KR" dirty="0"/>
              <a:t>3 Siege Tanks attack 12 </a:t>
            </a:r>
            <a:r>
              <a:rPr lang="en-US" altLang="ko-KR" dirty="0" err="1"/>
              <a:t>Zerglings</a:t>
            </a:r>
            <a:r>
              <a:rPr lang="en-US" altLang="ko-KR" dirty="0"/>
              <a:t>, killing 2 of them and damaging the rest so that the remaining 10 </a:t>
            </a:r>
            <a:r>
              <a:rPr lang="en-US" altLang="ko-KR" dirty="0" err="1"/>
              <a:t>Zerglings</a:t>
            </a:r>
            <a:r>
              <a:rPr lang="en-US" altLang="ko-KR" dirty="0"/>
              <a:t> have unequal amounts of health remaining. How many ways can </a:t>
            </a:r>
            <a:r>
              <a:rPr lang="en-US" altLang="ko-KR" dirty="0" err="1"/>
              <a:t>Arjun</a:t>
            </a:r>
            <a:r>
              <a:rPr lang="en-US" altLang="ko-KR" dirty="0"/>
              <a:t> divide the remaining </a:t>
            </a:r>
            <a:r>
              <a:rPr lang="en-US" altLang="ko-KR" dirty="0" err="1"/>
              <a:t>Zerglings</a:t>
            </a:r>
            <a:r>
              <a:rPr lang="en-US" altLang="ko-KR" dirty="0"/>
              <a:t> into 3 groups of 3, 3 and 4 </a:t>
            </a:r>
            <a:r>
              <a:rPr lang="en-US" altLang="ko-KR" dirty="0" err="1"/>
              <a:t>Zerglings</a:t>
            </a:r>
            <a:r>
              <a:rPr lang="en-US" altLang="ko-KR"/>
              <a:t>, respectively?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40533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3820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1&lt;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&lt;3,</m:t>
                    </m:r>
                  </m:oMath>
                </a14:m>
                <a:r>
                  <a:rPr lang="en-US" dirty="0"/>
                  <a:t> simplify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1−2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>
                        <m:r>
                          <a:rPr lang="en-US" i="1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+9)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382000" cy="2971800"/>
              </a:xfrm>
              <a:blipFill rotWithShape="1">
                <a:blip r:embed="rId3"/>
                <a:stretch>
                  <a:fillRect l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40533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 smtClean="0"/>
                  <a:t>Solve the following equation for x: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987</m:t>
                    </m:r>
                    <m:sSup>
                      <m:sSupPr>
                        <m:ctrlPr>
                          <a:rPr lang="en-US" altLang="ko-K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−251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−736=0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40533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n-US" dirty="0" smtClean="0"/>
                  <a:t>Let </a:t>
                </a:r>
                <a:r>
                  <a:rPr lang="en-US" i="1" dirty="0"/>
                  <a:t>A</a:t>
                </a:r>
                <a:r>
                  <a:rPr lang="en-US" dirty="0"/>
                  <a:t> be the number of sides of a regular polygon with exterior angles measuring 36 degrees and let </a:t>
                </a:r>
                <a:r>
                  <a:rPr lang="en-US" i="1" dirty="0"/>
                  <a:t>B</a:t>
                </a:r>
                <a:r>
                  <a:rPr lang="en-US" dirty="0"/>
                  <a:t> be the sum of the infinite geometric series with initial value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and common </a:t>
                </a:r>
                <a:r>
                  <a:rPr lang="en-US" dirty="0" smtClean="0"/>
                  <a:t>ratio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. </a:t>
                </a:r>
                <a:r>
                  <a:rPr lang="en-US" dirty="0"/>
                  <a:t>Find </a:t>
                </a:r>
                <a:r>
                  <a:rPr lang="en-US" i="1" dirty="0" smtClean="0"/>
                  <a:t>A</a:t>
                </a:r>
                <a:r>
                  <a:rPr lang="en-US" dirty="0" smtClean="0"/>
                  <a:t>+</a:t>
                </a:r>
                <a:r>
                  <a:rPr lang="en-US" i="1" dirty="0" smtClean="0"/>
                  <a:t>B.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664" b="-204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405337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8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Evaluate the following: </a:t>
            </a:r>
            <a:r>
              <a:rPr lang="en-US" i="0" dirty="0" smtClean="0">
                <a:latin typeface="+mj-lt"/>
              </a:rPr>
              <a:t>1</a:t>
            </a:r>
            <a:r>
              <a:rPr lang="en-US" i="0" baseline="30000" dirty="0" smtClean="0">
                <a:latin typeface="+mj-lt"/>
              </a:rPr>
              <a:t>3</a:t>
            </a:r>
            <a:r>
              <a:rPr lang="en-US" i="0" dirty="0" smtClean="0">
                <a:latin typeface="+mj-lt"/>
              </a:rPr>
              <a:t>+2</a:t>
            </a:r>
            <a:r>
              <a:rPr lang="en-US" i="0" baseline="30000" dirty="0" smtClean="0">
                <a:latin typeface="+mj-lt"/>
              </a:rPr>
              <a:t>3</a:t>
            </a:r>
            <a:r>
              <a:rPr lang="en-US" i="0" dirty="0" smtClean="0">
                <a:latin typeface="+mj-lt"/>
              </a:rPr>
              <a:t>+3</a:t>
            </a:r>
            <a:r>
              <a:rPr lang="en-US" i="0" baseline="30000" dirty="0" smtClean="0">
                <a:latin typeface="+mj-lt"/>
              </a:rPr>
              <a:t>3</a:t>
            </a:r>
            <a:r>
              <a:rPr lang="en-US" i="0" smtClean="0">
                <a:latin typeface="+mj-lt"/>
              </a:rPr>
              <a:t>+…+15</a:t>
            </a:r>
            <a:r>
              <a:rPr lang="en-US" i="0" baseline="30000" smtClean="0">
                <a:latin typeface="+mj-lt"/>
              </a:rPr>
              <a:t>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405337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574</Words>
  <Application>Microsoft Office PowerPoint</Application>
  <PresentationFormat>On-screen Show (4:3)</PresentationFormat>
  <Paragraphs>37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Problem 1  </vt:lpstr>
      <vt:lpstr>Problem 2  </vt:lpstr>
      <vt:lpstr>Problem 3  </vt:lpstr>
      <vt:lpstr>Problem 4 </vt:lpstr>
      <vt:lpstr>Problem 5  </vt:lpstr>
      <vt:lpstr>Problem 6  </vt:lpstr>
      <vt:lpstr>Problem 7  </vt:lpstr>
      <vt:lpstr>Problem 8  </vt:lpstr>
      <vt:lpstr>Problem 9  </vt:lpstr>
      <vt:lpstr>Extra Question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</dc:creator>
  <cp:lastModifiedBy>Arthi</cp:lastModifiedBy>
  <cp:revision>15</cp:revision>
  <dcterms:created xsi:type="dcterms:W3CDTF">2013-01-21T00:45:32Z</dcterms:created>
  <dcterms:modified xsi:type="dcterms:W3CDTF">2013-02-21T05:30:25Z</dcterms:modified>
</cp:coreProperties>
</file>