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07F4E-0461-4BA0-A081-3F25CDC72FF7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9DEC2-2B52-44AC-A0FD-2C21410F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9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4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8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8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8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6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EB55-8220-4F11-AAF9-04C6C4EED1D0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AE0B-37C0-4432-ACE4-1ADB014D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9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5052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Elimination Tournament</a:t>
            </a:r>
          </a:p>
          <a:p>
            <a:pPr algn="ctr"/>
            <a:r>
              <a:rPr lang="en-US" sz="5400" dirty="0" smtClean="0"/>
              <a:t>Round 2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3</a:t>
            </a:r>
            <a:r>
              <a:rPr lang="en-US" sz="3200" baseline="30000" dirty="0" smtClean="0">
                <a:solidFill>
                  <a:srgbClr val="777777"/>
                </a:solidFill>
              </a:rPr>
              <a:t>nd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smtClean="0">
                <a:solidFill>
                  <a:srgbClr val="777777"/>
                </a:solidFill>
              </a:rPr>
              <a:t>March 2, </a:t>
            </a:r>
            <a:r>
              <a:rPr lang="en-US" sz="3200" smtClean="0">
                <a:solidFill>
                  <a:srgbClr val="777777"/>
                </a:solidFill>
              </a:rPr>
              <a:t>2013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2013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2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9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Susan has 4 pigs, and two of them are twins. The youngest pig is 1 year old while the oldest one is 2 years younger than 3 times the age of the twin pigs. The sum of the ages of the pigs is 29 years. Find the age, in years, of the twin pigs.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Daniel has 3 different Taylor Swift songs, 1 Straight No Chaser song, and 4 different Hans Zimmer songs on his playlist. What is the probability that, when he shuffles this playlist, the Taylor Swift songs will end up together?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sum of three positive integers is 1111. What is the greatest possible value for the greatest common factor of the three integers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345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Find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/>
                  <a:t> if </a:t>
                </a:r>
                <a:r>
                  <a:rPr lang="en-US" i="1" dirty="0"/>
                  <a:t>p</a:t>
                </a:r>
                <a:r>
                  <a:rPr lang="en-US" dirty="0"/>
                  <a:t>, </a:t>
                </a:r>
                <a:r>
                  <a:rPr lang="en-US" i="1" dirty="0"/>
                  <a:t>q</a:t>
                </a:r>
                <a:r>
                  <a:rPr lang="en-US" dirty="0"/>
                  <a:t>,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𝑞</m:t>
                        </m:r>
                      </m:sup>
                    </m:sSup>
                    <m:r>
                      <a:rPr lang="en-US" altLang="ko-KR" b="0" i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dirty="0" smtClean="0"/>
                  <a:t> are </a:t>
                </a:r>
                <a:r>
                  <a:rPr lang="en-US" dirty="0"/>
                  <a:t>all prime numbers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smtClean="0"/>
              <a:t>Problem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Find the number of rectangles that can be formed from the diagram below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0"/>
            <a:ext cx="39624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smallest positive integer </a:t>
            </a:r>
            <a:r>
              <a:rPr lang="en-US" i="1" dirty="0"/>
              <a:t>x</a:t>
            </a:r>
            <a:r>
              <a:rPr lang="en-US" dirty="0"/>
              <a:t> for which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 + 41 is a composite number?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For </a:t>
                </a:r>
                <a:r>
                  <a:rPr lang="en-US" i="1" dirty="0"/>
                  <a:t>k </a:t>
                </a:r>
                <a:r>
                  <a:rPr lang="en-US" dirty="0"/>
                  <a:t>= 1, 2, 3, or 4, let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 be an integer that satisfies 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≤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k</a:t>
                </a:r>
                <a:r>
                  <a:rPr lang="en-US" i="1" baseline="-25000" dirty="0"/>
                  <a:t> </a:t>
                </a:r>
                <a14:m>
                  <m:oMath xmlns:m="http://schemas.openxmlformats.org/officeDocument/2006/math">
                    <m:r>
                      <a:rPr lang="en-US" i="1" baseline="-2500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≤</m:t>
                    </m:r>
                  </m:oMath>
                </a14:m>
                <a:r>
                  <a:rPr lang="en-US" i="1" dirty="0"/>
                  <a:t>k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If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67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, find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sum of the maximum number of regions and points of intersection formed if four lines lie on </a:t>
            </a:r>
            <a:r>
              <a:rPr lang="en-US"/>
              <a:t>a </a:t>
            </a:r>
            <a:r>
              <a:rPr lang="en-US" smtClean="0"/>
              <a:t>plane</a:t>
            </a:r>
            <a:r>
              <a:rPr lang="en-US"/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How many times will the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+19</m:t>
                    </m:r>
                  </m:oMath>
                </a14:m>
                <a:r>
                  <a:rPr lang="en-US" dirty="0"/>
                  <a:t> intersect the x-axis? 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8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Water is flowing into a cylindrical can at a rate of 3 cubic centimeters per second. If the can has a base with radius of 5 cm, at what rate is the height of the water in the can increasing? Express your answer in terms of centimeters per second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521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525</Words>
  <Application>Microsoft Office PowerPoint</Application>
  <PresentationFormat>On-screen Show (4:3)</PresentationFormat>
  <Paragraphs>37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Problem 1  </vt:lpstr>
      <vt:lpstr>Problem 2  </vt:lpstr>
      <vt:lpstr>Problem 3</vt:lpstr>
      <vt:lpstr>Problem 4  </vt:lpstr>
      <vt:lpstr>Problem 5  </vt:lpstr>
      <vt:lpstr>Problem 6  </vt:lpstr>
      <vt:lpstr>Problem 7  </vt:lpstr>
      <vt:lpstr>Problem 8  </vt:lpstr>
      <vt:lpstr>Problem 9  </vt:lpstr>
      <vt:lpstr>Extra Question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김선주</cp:lastModifiedBy>
  <cp:revision>10</cp:revision>
  <dcterms:created xsi:type="dcterms:W3CDTF">2013-01-21T00:53:19Z</dcterms:created>
  <dcterms:modified xsi:type="dcterms:W3CDTF">2013-02-17T07:59:53Z</dcterms:modified>
</cp:coreProperties>
</file>