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35052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Elimination Tournament</a:t>
            </a:r>
          </a:p>
          <a:p>
            <a:pPr algn="ctr"/>
            <a:r>
              <a:rPr lang="en-US" sz="5400" dirty="0" smtClean="0"/>
              <a:t>Round 1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3</a:t>
            </a:r>
            <a:r>
              <a:rPr lang="en-US" sz="3200" baseline="30000" dirty="0" smtClean="0">
                <a:solidFill>
                  <a:srgbClr val="777777"/>
                </a:solidFill>
              </a:rPr>
              <a:t>nd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March 2</a:t>
            </a:r>
            <a:r>
              <a:rPr lang="en-US" sz="3200" smtClean="0">
                <a:solidFill>
                  <a:srgbClr val="777777"/>
                </a:solidFill>
              </a:rPr>
              <a:t>, 2013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2013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9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Solve the following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ko-KR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+3</m:t>
                          </m:r>
                        </m:e>
                      </m:rad>
                      <m:r>
                        <a:rPr lang="en-US" altLang="ko-KR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ko-KR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ko-KR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altLang="ko-KR" b="0" i="1" smtClean="0">
                              <a:latin typeface="Cambria Math"/>
                            </a:rPr>
                            <m:t>−3</m:t>
                          </m:r>
                        </m:e>
                      </m:rad>
                      <m:r>
                        <a:rPr lang="en-US" altLang="ko-KR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6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Triangle OAB is positioned on a Cartesian plane where O(0,0), A(2,4), and B(3,1). If the line y=</a:t>
            </a:r>
            <a:r>
              <a:rPr lang="en-US" altLang="ko-KR" dirty="0" err="1"/>
              <a:t>kx</a:t>
            </a:r>
            <a:r>
              <a:rPr lang="en-US" altLang="ko-KR" dirty="0"/>
              <a:t> passes through point O and intersects with AB so that the area of triangle OAB is split into two triangles with equal areas, find the value of k.</a:t>
            </a: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/>
              <a:t>A video rental store has two rental plans. Plan A has a yearly payment of $30 and each video can be rented for $2.50.  Plan B has a yearly payment of $25 and each video can be rented for $3.50. If you intend on renting 40 videos over the next two years, which plan will be cheaper?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You have a standard deck of 52 playing cards. What is the probability of drawing a royal card (J, Q, K) that is not a spade? Simplify your answer as a fraction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Find the 7</a:t>
                </a:r>
                <a:r>
                  <a:rPr lang="en-US" baseline="30000" dirty="0"/>
                  <a:t>th</a:t>
                </a:r>
                <a:r>
                  <a:rPr lang="en-US" dirty="0"/>
                  <a:t> term of the following geometric sequence: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1, −3, 9…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1">
                <a:blip r:embed="rId3"/>
                <a:stretch>
                  <a:fillRect l="-1852" t="-2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Find the sum of the prime factors of 2013.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Find the area of a triangle whose vertices in the Cartesian coordinate plane are (1, 2), (3, 12), and </a:t>
            </a:r>
            <a:r>
              <a:rPr lang="en-US" dirty="0" smtClean="0"/>
              <a:t>(</a:t>
            </a:r>
            <a:r>
              <a:rPr lang="en-US" dirty="0"/>
              <a:t>6, 12).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458200" cy="36576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lv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is transformed into a new function,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𝐺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),</m:t>
                    </m:r>
                  </m:oMath>
                </a14:m>
                <a:r>
                  <a:rPr lang="en-US" dirty="0"/>
                  <a:t> through the following transformations:</a:t>
                </a:r>
              </a:p>
              <a:p>
                <a:pPr lvl="0"/>
                <a:r>
                  <a:rPr lang="en-US" dirty="0"/>
                  <a:t>horizontal dilation by a factor of five,</a:t>
                </a:r>
              </a:p>
              <a:p>
                <a:pPr lvl="0"/>
                <a:r>
                  <a:rPr lang="en-US" dirty="0"/>
                  <a:t>vertical dilation by a factor of 3,</a:t>
                </a:r>
              </a:p>
              <a:p>
                <a:pPr lvl="0"/>
                <a:r>
                  <a:rPr lang="en-US" dirty="0"/>
                  <a:t>translation 7 units along the positive </a:t>
                </a:r>
                <a:r>
                  <a:rPr lang="en-US" i="1" dirty="0"/>
                  <a:t>x</a:t>
                </a:r>
                <a:r>
                  <a:rPr lang="en-US" dirty="0"/>
                  <a:t>-axis,</a:t>
                </a:r>
              </a:p>
              <a:p>
                <a:pPr lvl="0"/>
                <a:r>
                  <a:rPr lang="en-US" dirty="0"/>
                  <a:t>translation 8 units along the negative </a:t>
                </a:r>
                <a:r>
                  <a:rPr lang="en-US" i="1" dirty="0"/>
                  <a:t>y</a:t>
                </a:r>
                <a:r>
                  <a:rPr lang="en-US" dirty="0"/>
                  <a:t>-axis.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𝐺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.    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458200" cy="3657600"/>
              </a:xfrm>
              <a:blipFill rotWithShape="1">
                <a:blip r:embed="rId3"/>
                <a:stretch>
                  <a:fillRect l="-1657" t="-3000" b="-4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farmer has 40 feet of fencing. If he can only create a rectangle with integer side lengths, what is the difference between the maximum and minimum areas the farmer could enclose?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8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Angle A of triangle ABC is divided by an angle bisector that intersects with side BC at point D. If AB=13, BD=10, DC=2.3, and AC=2, find the length of AD.</a:t>
            </a: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2013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522</Words>
  <Application>Microsoft Office PowerPoint</Application>
  <PresentationFormat>On-screen Show (4:3)</PresentationFormat>
  <Paragraphs>43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Problem 8  </vt:lpstr>
      <vt:lpstr>Problem 9  </vt:lpstr>
      <vt:lpstr>Extra Question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Arthi</cp:lastModifiedBy>
  <cp:revision>12</cp:revision>
  <dcterms:created xsi:type="dcterms:W3CDTF">2013-01-21T00:57:44Z</dcterms:created>
  <dcterms:modified xsi:type="dcterms:W3CDTF">2013-02-18T17:47:27Z</dcterms:modified>
</cp:coreProperties>
</file>