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4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7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3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9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0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5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2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2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7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37B5A-8CB5-4335-966F-1474975B466E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21A93-E6D1-4A6E-9853-9932E0DF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ofproblemsolving.com/Forum/code.php?hash=02aa629c8b16cd17a44f3a0efec2feed43937642&amp;sid=ab0f2daff4a75f55d7dd9af5fccaa56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4145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66900" y="3810000"/>
            <a:ext cx="598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Elimination Round 3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2057400" y="48768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2</a:t>
            </a:r>
            <a:r>
              <a:rPr lang="en-US" sz="3200" baseline="30000" dirty="0" smtClean="0">
                <a:solidFill>
                  <a:srgbClr val="777777"/>
                </a:solidFill>
              </a:rPr>
              <a:t>nd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April 28, 2012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2012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99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9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819400"/>
                <a:ext cx="8229600" cy="2971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How many pairs of integers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satisfy the following equation: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+2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=2</m:t>
                    </m:r>
                  </m:oMath>
                </a14:m>
                <a:r>
                  <a:rPr lang="en-US" dirty="0"/>
                  <a:t>? </a:t>
                </a: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819400"/>
                <a:ext cx="8229600" cy="2971800"/>
              </a:xfrm>
              <a:blipFill rotWithShape="1">
                <a:blip r:embed="rId3"/>
                <a:stretch>
                  <a:fillRect l="-1852" t="-2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10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many solutions does the equation </a:t>
            </a:r>
            <a:r>
              <a:rPr lang="en-US" dirty="0" err="1"/>
              <a:t>a+b+c+d+e</a:t>
            </a:r>
            <a:r>
              <a:rPr lang="en-US" dirty="0"/>
              <a:t>=21 have where a, b, c, d, and e are all whole numbers?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819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If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>
                        <a:latin typeface="Cambria Math"/>
                      </a:rPr>
                      <m:t>+…</m:t>
                    </m:r>
                  </m:oMath>
                </a14:m>
                <a:r>
                  <a:rPr lang="en-US" dirty="0"/>
                  <a:t>, what is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? </a:t>
                </a: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819400"/>
                <a:ext cx="8229600" cy="2971800"/>
              </a:xfrm>
              <a:blipFill rotWithShape="1">
                <a:blip r:embed="rId3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12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971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 scale weight that weighs 13g broke into 3 parts after accidently dropping it on the floor. Surprisingly, the 3 new weights were found to weigh integer values and also capable of measuring any kind of integer weight equal or less than 13g. How much </a:t>
            </a:r>
            <a:r>
              <a:rPr lang="en-US" dirty="0" smtClean="0"/>
              <a:t>does </a:t>
            </a:r>
            <a:r>
              <a:rPr lang="en-US" dirty="0"/>
              <a:t>each scale weight weigh?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971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Steven forgot to write down an important phone number. However, he remembers that it started with 206 and that the next 7 digits are formed </a:t>
            </a:r>
            <a:r>
              <a:rPr lang="en-US" dirty="0" smtClean="0"/>
              <a:t>with the numbers </a:t>
            </a:r>
            <a:r>
              <a:rPr lang="en-US" dirty="0"/>
              <a:t>1, 4, 5, 7, 8, 9 </a:t>
            </a:r>
            <a:r>
              <a:rPr lang="en-US" dirty="0" smtClean="0"/>
              <a:t>with one appearing twice. </a:t>
            </a:r>
            <a:r>
              <a:rPr lang="en-US" dirty="0"/>
              <a:t>If he guesses a phone number, what is the probability that he gets </a:t>
            </a:r>
            <a:r>
              <a:rPr lang="en-US" dirty="0"/>
              <a:t>the correct number?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125660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971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Sean and Ben are running around a track with a perimeter of 500 meters. If they start simultaneously from the start line in the same direction, Ben will pass Sean in 4 minutes. If they run in different directions, they will meet in 2 minutes. What is Ben’s speed in m/s?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819400"/>
                <a:ext cx="8229600" cy="2971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In triangle ABC, points B and C are fixed, BC is length 8, and point A is any point such that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𝐴𝐵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𝐴𝐶</m:t>
                    </m:r>
                    <m:r>
                      <a:rPr lang="en-US" i="1">
                        <a:latin typeface="Cambria Math"/>
                      </a:rPr>
                      <m:t>=12</m:t>
                    </m:r>
                  </m:oMath>
                </a14:m>
                <a:r>
                  <a:rPr lang="en-US" dirty="0"/>
                  <a:t>.  What is the maximum possible integer area of triangle ABC? </a:t>
                </a: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819400"/>
                <a:ext cx="8229600" cy="2971800"/>
              </a:xfrm>
              <a:blipFill rotWithShape="1">
                <a:blip r:embed="rId3"/>
                <a:stretch>
                  <a:fillRect l="-1852" t="-2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Hansen has 10 identical York candies that he wants to </a:t>
            </a:r>
            <a:r>
              <a:rPr lang="en-US" dirty="0" smtClean="0"/>
              <a:t>share </a:t>
            </a:r>
            <a:r>
              <a:rPr lang="en-US" dirty="0"/>
              <a:t>among his 4 friends. In how many ways can he do this such that each friend receives at least 1 candy?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sum of seven consecutive even integers is 994. How many of these integers have 5 or more factors?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819400"/>
                <a:ext cx="8229600" cy="2971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/>
                  <a:t> are consecutive integers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/>
                  <a:t> and c is the average of a and b, what is the positive difference between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and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 (</m:t>
                        </m:r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? </a:t>
                </a: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819400"/>
                <a:ext cx="8229600" cy="2971800"/>
              </a:xfrm>
              <a:blipFill rotWithShape="1">
                <a:blip r:embed="rId3"/>
                <a:stretch>
                  <a:fillRect l="-1852" t="-2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200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Andrew wants to distribute 12 identical balls into 4 boxes so that each box contains at least 2 balls per box. Samir, however, wants to place the 9 balls into 3 boxes so that there are at least 1 ball per box. What is the sum of </a:t>
            </a:r>
            <a:r>
              <a:rPr lang="en-US" dirty="0" smtClean="0"/>
              <a:t>the possible ways Andrew and Samir would each distribute the balls?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8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971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Let </a:t>
            </a:r>
            <a:r>
              <a:rPr lang="en-US" i="1" dirty="0" smtClean="0"/>
              <a:t>S</a:t>
            </a:r>
            <a:r>
              <a:rPr lang="en-US" dirty="0"/>
              <a:t> be a list of positive integers that are not necessary distinct in which the number 38 appears. The arithmetic mean of the numbers in </a:t>
            </a:r>
            <a:r>
              <a:rPr lang="en-US" dirty="0">
                <a:hlinkClick r:id="rId3"/>
              </a:rPr>
              <a:t> </a:t>
            </a:r>
            <a:r>
              <a:rPr lang="en-US" dirty="0"/>
              <a:t> is 29. However, if 38 is removed, the arithmetic mean of the numbers is 28. What is the sum of the digits of the largest number that can appear in </a:t>
            </a:r>
            <a:r>
              <a:rPr lang="en-US" i="1" dirty="0" smtClean="0"/>
              <a:t>S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2012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846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647</Words>
  <Application>Microsoft Office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Problem 1</vt:lpstr>
      <vt:lpstr>Problem 2</vt:lpstr>
      <vt:lpstr>Problem 3</vt:lpstr>
      <vt:lpstr>Problem 4</vt:lpstr>
      <vt:lpstr>Problem 5</vt:lpstr>
      <vt:lpstr>Problem 6</vt:lpstr>
      <vt:lpstr>Problem 7</vt:lpstr>
      <vt:lpstr>Problem 8</vt:lpstr>
      <vt:lpstr>Problem 9</vt:lpstr>
      <vt:lpstr>Problem 10</vt:lpstr>
      <vt:lpstr>Problem 11</vt:lpstr>
      <vt:lpstr>Problem 12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</dc:creator>
  <cp:lastModifiedBy>Rose Brallier</cp:lastModifiedBy>
  <cp:revision>8</cp:revision>
  <dcterms:created xsi:type="dcterms:W3CDTF">2012-04-25T20:15:58Z</dcterms:created>
  <dcterms:modified xsi:type="dcterms:W3CDTF">2012-04-28T17:05:11Z</dcterms:modified>
</cp:coreProperties>
</file>