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04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ED2DB-A6E6-4F04-B831-BEA78870657A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1F10-C1B3-459F-A862-B05DB5B87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2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1F10-C1B3-459F-A862-B05DB5B87C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5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0772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891191" y="381000"/>
            <a:ext cx="3361619" cy="24980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70406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64D1-761B-4D3C-A368-F35CC3A18EBD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F5AB-8A32-4950-AD56-C5BA0642B56A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9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81000"/>
            <a:ext cx="56388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>
            <a:lvl1pPr marL="0" indent="0">
              <a:buNone/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fld id="{B837C6BC-3662-494C-9E54-0C2E3FBFC464}" type="datetime1">
              <a:rPr lang="en-US" smtClean="0"/>
              <a:t>6/16/2011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4267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2011 by the Washington Student Math Association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"/>
            <a:ext cx="2286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80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4B11-BEA2-41C3-BD88-0904C6530F97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9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E65D-610E-4D95-8016-261070B5044A}" type="datetime1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2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0B3E8-9644-44E9-8735-7A4BA08B2337}" type="datetime1">
              <a:rPr lang="en-US" smtClean="0"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5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F5AB3-BF1D-40AB-8C48-FC82AA2C841F}" type="datetime1">
              <a:rPr lang="en-US" smtClean="0"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5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D1EF-5971-406A-B3E5-2CF4EA7A6FB0}" type="datetime1">
              <a:rPr lang="en-US" smtClean="0"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4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F790-B932-4187-B37C-E7F1F2323A51}" type="datetime1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5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D77C-E68C-48DB-9023-9B6BE477E647}" type="datetime1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8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441AF-3103-4A10-ABEB-AF6F2EA2F84B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3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Elimination Round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1st Annual WSMA Math Bowl</a:t>
            </a:r>
          </a:p>
          <a:p>
            <a:r>
              <a:rPr lang="en-US" dirty="0" smtClean="0"/>
              <a:t>May 27,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This test material is copyright © 2011 by the Washington Student Math Association and may not be distributed or reproduced other than for nonprofit educational purposes without the expressed written permission of WSMA. www.wastudentmath.org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891191" y="381000"/>
            <a:ext cx="3361619" cy="24980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696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9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+17≤0</m:t>
                    </m:r>
                  </m:oMath>
                </a14:m>
                <a:r>
                  <a:rPr lang="en-US" dirty="0"/>
                  <a:t>, what is smallest possible value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82296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6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two digits in Mr. </a:t>
            </a:r>
            <a:r>
              <a:rPr lang="en-US" dirty="0" err="1"/>
              <a:t>Reddit’s</a:t>
            </a:r>
            <a:r>
              <a:rPr lang="en-US" dirty="0"/>
              <a:t> age are the same as the digits in Mr. Gatsby’s age, but in reverse order. In five years, Mr. </a:t>
            </a:r>
            <a:r>
              <a:rPr lang="en-US" dirty="0" err="1"/>
              <a:t>Reddit</a:t>
            </a:r>
            <a:r>
              <a:rPr lang="en-US" dirty="0"/>
              <a:t> will be twice as old as Mr. Gatsby will be then. What is the difference in their current ages?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4582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Extra Problem</a:t>
            </a:r>
            <a:br>
              <a:rPr lang="en-US" smtClean="0"/>
            </a:br>
            <a:r>
              <a:rPr lang="en-US" smtClean="0"/>
              <a:t>(only if needed)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the sides of a triangle are in the ratio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2∶3∶4</m:t>
                    </m:r>
                  </m:oMath>
                </a14:m>
                <a:r>
                  <a:rPr lang="en-US" dirty="0"/>
                  <a:t>, compute the sine of the smallest angle.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2206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5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dirty="0"/>
                  <a:t>, what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9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?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 27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81</m:t>
                        </m:r>
                      </m:e>
                      <m:sup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18</m:t>
                        </m:r>
                      </m:sup>
                    </m:sSup>
                  </m:oMath>
                </a14:m>
                <a:r>
                  <a:rPr lang="en-US" dirty="0"/>
                  <a:t>, what is the maximum possible value of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82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2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students in a calculus class took a 100-point test. Five students scored 100, each student scored at least 60, and the mean score was 80. What is the smallest possible number of students in the class?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53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⊿</m:t>
                    </m:r>
                    <m:r>
                      <a:rPr lang="en-US" i="1">
                        <a:latin typeface="Cambria Math"/>
                      </a:rPr>
                      <m:t>𝐴𝐵𝐶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=16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8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65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=8</m:t>
                    </m:r>
                  </m:oMath>
                </a14:m>
                <a:r>
                  <a:rPr lang="en-US" dirty="0"/>
                  <a:t>. What is the value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8763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657600"/>
            <a:ext cx="4114800" cy="260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728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𝑐</m:t>
                    </m:r>
                    <m:r>
                      <a:rPr lang="en-US" i="1">
                        <a:latin typeface="Cambria Math"/>
                      </a:rPr>
                      <m:t>=3</m:t>
                    </m:r>
                  </m:oMath>
                </a14:m>
                <a:r>
                  <a:rPr lang="en-US" dirty="0"/>
                  <a:t> and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𝑐</m:t>
                    </m:r>
                    <m:r>
                      <a:rPr lang="en-US" i="1">
                        <a:latin typeface="Cambria Math"/>
                      </a:rPr>
                      <m:t>≥0</m:t>
                    </m:r>
                  </m:oMath>
                </a14:m>
                <a:r>
                  <a:rPr lang="en-US" dirty="0"/>
                  <a:t>, what is the greatest possible value of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𝑏𝑐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𝑐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𝑎𝑏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82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3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triangle with integer side lengths, one side is three times as long as a second side, and the length of the third side is 15. What is the greatest possible perimeter of the triangle?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85344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65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product of three consecutive positive integers is 8 times their sum. What is the sum of the numbers?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86106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1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distinct circles are drawn in a plane. What is the maximum number of points where at least two of the circles intersect?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82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541</Words>
  <Application>Microsoft Office PowerPoint</Application>
  <PresentationFormat>On-screen Show (4:3)</PresentationFormat>
  <Paragraphs>38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Elimination Round 2</vt:lpstr>
      <vt:lpstr>Problem 1</vt:lpstr>
      <vt:lpstr>Problem 2</vt:lpstr>
      <vt:lpstr>Problem 3</vt:lpstr>
      <vt:lpstr>Problem 4</vt:lpstr>
      <vt:lpstr>Problem 5</vt:lpstr>
      <vt:lpstr>Problem 6</vt:lpstr>
      <vt:lpstr>Problem 7</vt:lpstr>
      <vt:lpstr>Problem 8</vt:lpstr>
      <vt:lpstr>Problem 9</vt:lpstr>
      <vt:lpstr>Problem 10</vt:lpstr>
      <vt:lpstr>Extra Problem (only if needed)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Elimination Round 2</dc:title>
  <dc:creator>Washington Student Math Association</dc:creator>
  <cp:lastModifiedBy>Austin Davis</cp:lastModifiedBy>
  <cp:revision>15</cp:revision>
  <dcterms:created xsi:type="dcterms:W3CDTF">2011-05-27T03:49:59Z</dcterms:created>
  <dcterms:modified xsi:type="dcterms:W3CDTF">2011-06-17T03:24:31Z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