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3979" autoAdjust="0"/>
  </p:normalViewPr>
  <p:slideViewPr>
    <p:cSldViewPr>
      <p:cViewPr>
        <p:scale>
          <a:sx n="100" d="100"/>
          <a:sy n="100" d="100"/>
        </p:scale>
        <p:origin x="-125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ED2DB-A6E6-4F04-B831-BEA78870657A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1F10-C1B3-459F-A862-B05DB5B87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2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1F10-C1B3-459F-A862-B05DB5B87C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1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1F10-C1B3-459F-A862-B05DB5B87C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0772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891191" y="381000"/>
            <a:ext cx="3361619" cy="2498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0406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64D1-761B-4D3C-A368-F35CC3A18EBD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F5AB-8A32-4950-AD56-C5BA0642B56A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9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81000"/>
            <a:ext cx="56388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fld id="{B837C6BC-3662-494C-9E54-0C2E3FBFC464}" type="datetime1">
              <a:rPr lang="en-US" smtClean="0"/>
              <a:t>6/16/2011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4267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2011 by the Washington Student Math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2286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80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4B11-BEA2-41C3-BD88-0904C6530F97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9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E65D-610E-4D95-8016-261070B5044A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2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B3E8-9644-44E9-8735-7A4BA08B2337}" type="datetime1">
              <a:rPr lang="en-US" smtClean="0"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5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F5AB3-BF1D-40AB-8C48-FC82AA2C841F}" type="datetime1">
              <a:rPr lang="en-US" smtClean="0"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5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D1EF-5971-406A-B3E5-2CF4EA7A6FB0}" type="datetime1">
              <a:rPr lang="en-US" smtClean="0"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4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F790-B932-4187-B37C-E7F1F2323A51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5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D77C-E68C-48DB-9023-9B6BE477E647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441AF-3103-4A10-ABEB-AF6F2EA2F84B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3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Preliminary Round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1st Annual WSMA Math Bowl</a:t>
            </a:r>
          </a:p>
          <a:p>
            <a:r>
              <a:rPr lang="en-US" dirty="0" smtClean="0"/>
              <a:t>May 27,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This test material is copyright © 2011 by the Washington Student Math Association and may not be distributed or reproduced other than for nonprofit educational purposes without the expressed written permission of WSMA. www.wastudentmath.org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891191" y="381000"/>
            <a:ext cx="3361619" cy="2498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6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101011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10101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10101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in base four?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229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the sum of the squares of the roots of the equation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−7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+11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222" t="-2206" r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4582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Extra Problem</a:t>
            </a:r>
            <a:br>
              <a:rPr lang="en-US" smtClean="0"/>
            </a:br>
            <a:r>
              <a:rPr lang="en-US" smtClean="0"/>
              <a:t>(only if needed)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−90≤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≤720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is in degrees, how many times does the line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810</m:t>
                        </m:r>
                      </m:den>
                    </m:f>
                  </m:oMath>
                </a14:m>
                <a:r>
                  <a:rPr lang="en-US" dirty="0"/>
                  <a:t> intersect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many integers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satisfy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13</m:t>
                        </m:r>
                      </m:e>
                    </m:rad>
                    <m:r>
                      <a:rPr lang="en-US" i="1">
                        <a:latin typeface="Cambria Math"/>
                      </a:rPr>
                      <m:t>&lt;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300</m:t>
                        </m:r>
                      </m:e>
                    </m:rad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that triangles ABC and DEF are similar, find the product of the lengths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362325"/>
            <a:ext cx="2057400" cy="2005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76600"/>
            <a:ext cx="2058035" cy="2082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53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x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y</m:t>
                    </m:r>
                  </m:oMath>
                </a14:m>
                <a:r>
                  <a:rPr lang="en-US" dirty="0"/>
                  <a:t> are integers such that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25=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y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what is the least possible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x</m:t>
                    </m:r>
                    <m:r>
                      <a:rPr lang="en-US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y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222" t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763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=1+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what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(2)∙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7 two-sided coins are flipped, what is the probability that at least 4 are heads?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5344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7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𝑎𝑏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𝑏𝑐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𝑎𝑐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=1</m:t>
                    </m:r>
                  </m:oMath>
                </a14:m>
                <a:r>
                  <a:rPr lang="en-US" dirty="0"/>
                  <a:t>, what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8610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05000"/>
                <a:ext cx="8229600" cy="4144963"/>
              </a:xfrm>
            </p:spPr>
            <p:txBody>
              <a:bodyPr/>
              <a:lstStyle/>
              <a:p>
                <a:r>
                  <a:rPr lang="en-US" dirty="0"/>
                  <a:t>Compute the largest possible n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divides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200!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229600" cy="4144963"/>
              </a:xfrm>
              <a:blipFill rotWithShape="1">
                <a:blip r:embed="rId2"/>
                <a:stretch>
                  <a:fillRect l="-2222" t="-2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411</Words>
  <Application>Microsoft Office PowerPoint</Application>
  <PresentationFormat>On-screen Show (4:3)</PresentationFormat>
  <Paragraphs>39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Preliminary Round 3</vt:lpstr>
      <vt:lpstr>Problem 1</vt:lpstr>
      <vt:lpstr>Problem 2</vt:lpstr>
      <vt:lpstr>Problem 3</vt:lpstr>
      <vt:lpstr>Problem 4</vt:lpstr>
      <vt:lpstr>Problem 5</vt:lpstr>
      <vt:lpstr>Problem 6</vt:lpstr>
      <vt:lpstr>Problem 7</vt:lpstr>
      <vt:lpstr>Problem 8</vt:lpstr>
      <vt:lpstr>Problem 9</vt:lpstr>
      <vt:lpstr>Problem 10</vt:lpstr>
      <vt:lpstr>Extra Problem (only if needed)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Round 3</dc:title>
  <dc:creator>Washington Student Math Association</dc:creator>
  <cp:lastModifiedBy>Austin Davis</cp:lastModifiedBy>
  <cp:revision>15</cp:revision>
  <dcterms:created xsi:type="dcterms:W3CDTF">2011-05-27T03:49:59Z</dcterms:created>
  <dcterms:modified xsi:type="dcterms:W3CDTF">2011-06-17T03:23:52Z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